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5"/>
  </p:notesMasterIdLst>
  <p:sldIdLst>
    <p:sldId id="351" r:id="rId2"/>
    <p:sldId id="308" r:id="rId3"/>
    <p:sldId id="352" r:id="rId4"/>
  </p:sldIdLst>
  <p:sldSz cx="12188825" cy="6858000"/>
  <p:notesSz cx="7010400" cy="92964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254"/>
    <a:srgbClr val="78BAC7"/>
    <a:srgbClr val="759C47"/>
    <a:srgbClr val="D69728"/>
    <a:srgbClr val="B14F25"/>
    <a:srgbClr val="BFBFB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6" autoAdjust="0"/>
    <p:restoredTop sz="84598" autoAdjust="0"/>
  </p:normalViewPr>
  <p:slideViewPr>
    <p:cSldViewPr snapToGrid="0" showGuides="1">
      <p:cViewPr>
        <p:scale>
          <a:sx n="90" d="100"/>
          <a:sy n="90" d="100"/>
        </p:scale>
        <p:origin x="114" y="432"/>
      </p:cViewPr>
      <p:guideLst>
        <p:guide orient="horz" pos="1128"/>
        <p:guide pos="3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0" tIns="46576" rIns="93150" bIns="46576"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50" tIns="46576" rIns="93150" bIns="46576" rtlCol="0"/>
          <a:lstStyle>
            <a:lvl1pPr algn="r">
              <a:defRPr sz="1200"/>
            </a:lvl1pPr>
          </a:lstStyle>
          <a:p>
            <a:fld id="{F483BE5B-4D0D-4E35-B270-E7E53ECD5A32}" type="datetimeFigureOut">
              <a:rPr lang="en-CA" smtClean="0"/>
              <a:pPr/>
              <a:t>14/06/2017</a:t>
            </a:fld>
            <a:endParaRPr lang="en-CA"/>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50" tIns="46576" rIns="93150" bIns="46576"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0" tIns="46576" rIns="93150" bIns="465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50" tIns="46576" rIns="93150" bIns="46576"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0" tIns="46576" rIns="93150" bIns="46576" rtlCol="0" anchor="b"/>
          <a:lstStyle>
            <a:lvl1pPr algn="r">
              <a:defRPr sz="1200"/>
            </a:lvl1pPr>
          </a:lstStyle>
          <a:p>
            <a:fld id="{F2388964-64E1-4C5F-A9FB-1F9670D95EED}" type="slidenum">
              <a:rPr lang="en-CA" smtClean="0"/>
              <a:pPr/>
              <a:t>‹#›</a:t>
            </a:fld>
            <a:endParaRPr lang="en-CA"/>
          </a:p>
        </p:txBody>
      </p:sp>
    </p:spTree>
    <p:extLst>
      <p:ext uri="{BB962C8B-B14F-4D97-AF65-F5344CB8AC3E}">
        <p14:creationId xmlns:p14="http://schemas.microsoft.com/office/powerpoint/2010/main" val="1523133267"/>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pPr defTabSz="931500">
              <a:buFont typeface="Arial" pitchFamily="34" charset="0"/>
              <a:buChar char="•"/>
              <a:defRPr/>
            </a:pPr>
            <a:r>
              <a:rPr lang="en-CA" dirty="0" smtClean="0"/>
              <a:t>This slide uses the Layout: “Title Slide (option 2)”</a:t>
            </a:r>
          </a:p>
          <a:p>
            <a:pPr defTabSz="931500">
              <a:buFont typeface="Arial" pitchFamily="34" charset="0"/>
              <a:buChar char="•"/>
              <a:defRPr/>
            </a:pPr>
            <a:r>
              <a:rPr lang="en-CA" dirty="0" smtClean="0"/>
              <a:t>This title slide works well for presentations relating to vision,</a:t>
            </a:r>
            <a:r>
              <a:rPr lang="en-CA" baseline="0" dirty="0" smtClean="0"/>
              <a:t> future, planning, infrastructure, long-term planning, business plan</a:t>
            </a:r>
          </a:p>
          <a:p>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pPr defTabSz="931500">
              <a:buFont typeface="Arial" pitchFamily="34" charset="0"/>
              <a:buChar char="•"/>
              <a:defRPr/>
            </a:pPr>
            <a:r>
              <a:rPr lang="en-CA" dirty="0" smtClean="0"/>
              <a:t>This slide uses the Layout: “</a:t>
            </a:r>
            <a:r>
              <a:rPr lang="fr-FR" dirty="0" err="1" smtClean="0"/>
              <a:t>Title</a:t>
            </a:r>
            <a:r>
              <a:rPr lang="fr-FR" baseline="0" dirty="0" smtClean="0"/>
              <a:t> and Content</a:t>
            </a:r>
            <a:r>
              <a:rPr lang="en-CA" dirty="0" smtClean="0"/>
              <a:t>”</a:t>
            </a:r>
          </a:p>
          <a:p>
            <a:pPr defTabSz="931500">
              <a:buFont typeface="Arial" pitchFamily="34" charset="0"/>
              <a:buChar char="•"/>
              <a:defRPr/>
            </a:pPr>
            <a:endParaRPr lang="en-CA" dirty="0" smtClean="0"/>
          </a:p>
          <a:p>
            <a:pPr defTabSz="931500">
              <a:defRPr/>
            </a:pPr>
            <a:r>
              <a:rPr lang="en-CA" b="1" baseline="0" dirty="0" smtClean="0"/>
              <a:t>POWERPOINT TIP: </a:t>
            </a:r>
            <a:r>
              <a:rPr lang="en-CA" baseline="0" dirty="0" smtClean="0"/>
              <a:t>Need to organize your information but find you are overusing bullets? Review the next set of slides to see different approaches that use icons and photos for an interesting and professional look.</a:t>
            </a:r>
          </a:p>
          <a:p>
            <a:endParaRPr lang="en-CA" dirty="0" smtClean="0"/>
          </a:p>
          <a:p>
            <a:r>
              <a:rPr lang="en-CA" dirty="0" smtClean="0"/>
              <a:t>Think</a:t>
            </a:r>
            <a:r>
              <a:rPr lang="en-CA" baseline="0" dirty="0" smtClean="0"/>
              <a:t> of your bullets as newspaper headlines. Keep them succinct as possible.</a:t>
            </a:r>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pPr defTabSz="931500">
              <a:buFont typeface="Arial" pitchFamily="34" charset="0"/>
              <a:buChar char="•"/>
              <a:defRPr/>
            </a:pPr>
            <a:r>
              <a:rPr lang="en-CA" dirty="0" smtClean="0"/>
              <a:t>This slide uses the Layout: “</a:t>
            </a:r>
            <a:r>
              <a:rPr lang="fr-FR" dirty="0" err="1" smtClean="0"/>
              <a:t>Title</a:t>
            </a:r>
            <a:r>
              <a:rPr lang="fr-FR" baseline="0" dirty="0" smtClean="0"/>
              <a:t> and Content</a:t>
            </a:r>
            <a:r>
              <a:rPr lang="en-CA" dirty="0" smtClean="0"/>
              <a:t>”</a:t>
            </a:r>
          </a:p>
          <a:p>
            <a:pPr defTabSz="931500">
              <a:buFont typeface="Arial" pitchFamily="34" charset="0"/>
              <a:buChar char="•"/>
              <a:defRPr/>
            </a:pPr>
            <a:endParaRPr lang="en-CA" dirty="0" smtClean="0"/>
          </a:p>
          <a:p>
            <a:pPr defTabSz="931500">
              <a:defRPr/>
            </a:pPr>
            <a:r>
              <a:rPr lang="en-CA" b="1" baseline="0" dirty="0" smtClean="0"/>
              <a:t>POWERPOINT TIP: </a:t>
            </a:r>
            <a:r>
              <a:rPr lang="en-CA" baseline="0" dirty="0" smtClean="0"/>
              <a:t>Need to organize your information but find you are overusing bullets? Review the next set of slides to see different approaches that use icons and photos for an interesting and professional look.</a:t>
            </a:r>
          </a:p>
          <a:p>
            <a:endParaRPr lang="en-CA" dirty="0" smtClean="0"/>
          </a:p>
          <a:p>
            <a:r>
              <a:rPr lang="en-CA" dirty="0" smtClean="0"/>
              <a:t>Think</a:t>
            </a:r>
            <a:r>
              <a:rPr lang="en-CA" baseline="0" dirty="0" smtClean="0"/>
              <a:t> of your bullets as newspaper headlines. Keep them succinct as possible.</a:t>
            </a:r>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7154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and text (option 2)">
    <p:spTree>
      <p:nvGrpSpPr>
        <p:cNvPr id="1" name=""/>
        <p:cNvGrpSpPr/>
        <p:nvPr/>
      </p:nvGrpSpPr>
      <p:grpSpPr>
        <a:xfrm>
          <a:off x="0" y="0"/>
          <a:ext cx="0" cy="0"/>
          <a:chOff x="0" y="0"/>
          <a:chExt cx="0" cy="0"/>
        </a:xfrm>
      </p:grpSpPr>
      <p:sp>
        <p:nvSpPr>
          <p:cNvPr id="8" name="Rectangle 7"/>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6805427" y="275167"/>
            <a:ext cx="4977104" cy="1500469"/>
          </a:xfrm>
          <a:prstGeom prst="rect">
            <a:avLst/>
          </a:prstGeom>
        </p:spPr>
        <p:txBody>
          <a:bodyPr lIns="0" tIns="0" rIns="0" bIns="121899">
            <a:normAutofit/>
          </a:bodyPr>
          <a:lstStyle>
            <a:lvl1pPr algn="l">
              <a:defRPr sz="4800" baseline="0">
                <a:solidFill>
                  <a:schemeClr val="accent1"/>
                </a:solidFill>
              </a:defRPr>
            </a:lvl1pPr>
          </a:lstStyle>
          <a:p>
            <a:r>
              <a:rPr lang="en-US" dirty="0" smtClean="0"/>
              <a:t>This is where your heading goes</a:t>
            </a:r>
            <a:endParaRPr lang="en-CA" dirty="0"/>
          </a:p>
        </p:txBody>
      </p:sp>
      <p:sp>
        <p:nvSpPr>
          <p:cNvPr id="10" name="Rectangle 9"/>
          <p:cNvSpPr/>
          <p:nvPr/>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5" name="Text Placeholder 5"/>
          <p:cNvSpPr>
            <a:spLocks noGrp="1"/>
          </p:cNvSpPr>
          <p:nvPr>
            <p:ph type="body" sz="quarter" idx="13" hasCustomPrompt="1"/>
          </p:nvPr>
        </p:nvSpPr>
        <p:spPr>
          <a:xfrm>
            <a:off x="6805427" y="1790700"/>
            <a:ext cx="4977104" cy="4279900"/>
          </a:xfrm>
          <a:prstGeom prst="rect">
            <a:avLst/>
          </a:prstGeom>
        </p:spPr>
        <p:txBody>
          <a:bodyPr lIns="0" tIns="121899" rIns="0" bIns="121899">
            <a:normAutofit/>
          </a:bodyPr>
          <a:lstStyle>
            <a:lvl1pPr marL="232793" indent="-232793">
              <a:spcBef>
                <a:spcPts val="1600"/>
              </a:spcBef>
              <a:buClr>
                <a:schemeClr val="tx1"/>
              </a:buClr>
              <a:buSzPct val="80000"/>
              <a:buFont typeface="Arial" pitchFamily="34" charset="0"/>
              <a:buChar char="•"/>
              <a:defRPr sz="3200"/>
            </a:lvl1pPr>
            <a:lvl2pPr marL="531191" indent="-234000">
              <a:spcBef>
                <a:spcPts val="1600"/>
              </a:spcBef>
              <a:buClr>
                <a:schemeClr val="tx1"/>
              </a:buClr>
              <a:buSzPct val="80000"/>
              <a:buFont typeface="Arial" pitchFamily="34" charset="0"/>
              <a:buChar char="–"/>
              <a:defRPr sz="2400"/>
            </a:lvl2pPr>
            <a:lvl3pPr marL="792000" indent="-232793">
              <a:spcBef>
                <a:spcPts val="1600"/>
              </a:spcBef>
              <a:buClr>
                <a:schemeClr val="tx1"/>
              </a:buClr>
              <a:buSzPct val="80000"/>
              <a:buFont typeface="Arial" pitchFamily="34" charset="0"/>
              <a:buChar char="•"/>
              <a:defRPr sz="2400"/>
            </a:lvl3pPr>
            <a:lvl4pPr marL="1080000" indent="-234000">
              <a:spcBef>
                <a:spcPts val="1600"/>
              </a:spcBef>
              <a:buClr>
                <a:schemeClr val="tx1"/>
              </a:buClr>
              <a:buSzPct val="80000"/>
              <a:defRPr sz="2400"/>
            </a:lvl4pPr>
            <a:lvl5pPr marL="1332000" indent="-232793">
              <a:spcBef>
                <a:spcPts val="1600"/>
              </a:spcBef>
              <a:buClr>
                <a:schemeClr val="tx1"/>
              </a:buClr>
              <a:buSzPct val="80000"/>
              <a:buFont typeface="Arial" pitchFamily="34" charset="0"/>
              <a:buChar char="•"/>
              <a:defRPr sz="2400"/>
            </a:lvl5pPr>
            <a:lvl6pPr marL="1745945" indent="-304747">
              <a:buFont typeface="Calibri" pitchFamily="34" charset="0"/>
              <a:buChar char="–"/>
              <a:defRPr sz="2400"/>
            </a:lvl6pPr>
          </a:lstStyle>
          <a:p>
            <a:pPr lvl="0"/>
            <a:r>
              <a:rPr lang="en-US" dirty="0" smtClean="0"/>
              <a:t>Insert text here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endParaRPr lang="en-CA" dirty="0"/>
          </a:p>
        </p:txBody>
      </p:sp>
      <p:sp>
        <p:nvSpPr>
          <p:cNvPr id="12" name="Rectangle 11"/>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4" name="Rectangle 13"/>
          <p:cNvSpPr/>
          <p:nvPr/>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6" name="Rectangle 15"/>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7" name="Rectangle 16"/>
          <p:cNvSpPr/>
          <p:nvPr/>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8" name="Rectangle 17"/>
          <p:cNvSpPr/>
          <p:nvPr userDrawn="1"/>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9" name="Rectangle 18"/>
          <p:cNvSpPr/>
          <p:nvPr userDrawn="1"/>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1" name="Picture Placeholder 10"/>
          <p:cNvSpPr>
            <a:spLocks noGrp="1"/>
          </p:cNvSpPr>
          <p:nvPr>
            <p:ph type="pic" sz="quarter" idx="14"/>
          </p:nvPr>
        </p:nvSpPr>
        <p:spPr>
          <a:xfrm>
            <a:off x="0" y="0"/>
            <a:ext cx="6374755" cy="6070600"/>
          </a:xfrm>
          <a:prstGeom prst="rect">
            <a:avLst/>
          </a:prstGeom>
        </p:spPr>
        <p:txBody>
          <a:bodyPr lIns="121899" tIns="60949" rIns="121899" bIns="60949"/>
          <a:lstStyle>
            <a:lvl1pPr>
              <a:buNone/>
              <a:defRPr/>
            </a:lvl1pPr>
          </a:lstStyle>
          <a:p>
            <a:r>
              <a:rPr lang="en-US" smtClean="0"/>
              <a:t>Click icon to add picture</a:t>
            </a:r>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age and text (option 3)">
    <p:spTree>
      <p:nvGrpSpPr>
        <p:cNvPr id="1" name=""/>
        <p:cNvGrpSpPr/>
        <p:nvPr/>
      </p:nvGrpSpPr>
      <p:grpSpPr>
        <a:xfrm>
          <a:off x="0" y="0"/>
          <a:ext cx="0" cy="0"/>
          <a:chOff x="0" y="0"/>
          <a:chExt cx="0" cy="0"/>
        </a:xfrm>
      </p:grpSpPr>
      <p:sp>
        <p:nvSpPr>
          <p:cNvPr id="6" name="Picture Placeholder 8"/>
          <p:cNvSpPr>
            <a:spLocks noGrp="1"/>
          </p:cNvSpPr>
          <p:nvPr>
            <p:ph type="pic" sz="quarter" idx="12"/>
          </p:nvPr>
        </p:nvSpPr>
        <p:spPr>
          <a:xfrm>
            <a:off x="0" y="4445000"/>
            <a:ext cx="12188825" cy="2438400"/>
          </a:xfrm>
          <a:prstGeom prst="rect">
            <a:avLst/>
          </a:prstGeom>
        </p:spPr>
        <p:txBody>
          <a:bodyPr lIns="121899" tIns="60949" rIns="121899" bIns="60949"/>
          <a:lstStyle>
            <a:lvl1pPr>
              <a:buNone/>
              <a:defRPr/>
            </a:lvl1pPr>
          </a:lstStyle>
          <a:p>
            <a:r>
              <a:rPr lang="en-US" smtClean="0"/>
              <a:t>Click icon to add picture</a:t>
            </a:r>
            <a:endParaRPr lang="en-CA"/>
          </a:p>
        </p:txBody>
      </p:sp>
      <p:sp>
        <p:nvSpPr>
          <p:cNvPr id="10" name="Rectangle 9"/>
          <p:cNvSpPr/>
          <p:nvPr/>
        </p:nvSpPr>
        <p:spPr>
          <a:xfrm>
            <a:off x="0" y="5867400"/>
            <a:ext cx="12188825"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8"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19" name="Text Placeholder 10"/>
          <p:cNvSpPr>
            <a:spLocks noGrp="1"/>
          </p:cNvSpPr>
          <p:nvPr>
            <p:ph type="body" sz="quarter" idx="22" hasCustomPrompt="1"/>
          </p:nvPr>
        </p:nvSpPr>
        <p:spPr>
          <a:xfrm>
            <a:off x="609441" y="1925321"/>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20" name="Text Placeholder 10"/>
          <p:cNvSpPr>
            <a:spLocks noGrp="1"/>
          </p:cNvSpPr>
          <p:nvPr>
            <p:ph type="body" sz="quarter" idx="23" hasCustomPrompt="1"/>
          </p:nvPr>
        </p:nvSpPr>
        <p:spPr>
          <a:xfrm>
            <a:off x="609441" y="1214121"/>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11" name="Text Placeholder 10"/>
          <p:cNvSpPr>
            <a:spLocks noGrp="1"/>
          </p:cNvSpPr>
          <p:nvPr>
            <p:ph type="body" sz="quarter" idx="24" hasCustomPrompt="1"/>
          </p:nvPr>
        </p:nvSpPr>
        <p:spPr>
          <a:xfrm>
            <a:off x="4367663" y="1925321"/>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12" name="Text Placeholder 10"/>
          <p:cNvSpPr>
            <a:spLocks noGrp="1"/>
          </p:cNvSpPr>
          <p:nvPr>
            <p:ph type="body" sz="quarter" idx="25" hasCustomPrompt="1"/>
          </p:nvPr>
        </p:nvSpPr>
        <p:spPr>
          <a:xfrm>
            <a:off x="4367663" y="1214121"/>
            <a:ext cx="3453500" cy="711200"/>
          </a:xfrm>
          <a:prstGeom prst="rect">
            <a:avLst/>
          </a:prstGeom>
        </p:spPr>
        <p:txBody>
          <a:bodyPr lIns="0" tIns="0" rIns="0" bIns="0" anchor="b" anchorCtr="0">
            <a:noAutofit/>
          </a:bodyPr>
          <a:lstStyle>
            <a:lvl1pPr marL="0" marR="0" indent="0" algn="l" defTabSz="1218987" rtl="0" eaLnBrk="1" fontAlgn="auto" latinLnBrk="0" hangingPunct="1">
              <a:lnSpc>
                <a:spcPct val="100000"/>
              </a:lnSpc>
              <a:spcBef>
                <a:spcPts val="800"/>
              </a:spcBef>
              <a:spcAft>
                <a:spcPts val="0"/>
              </a:spcAft>
              <a:buClrTx/>
              <a:buSzTx/>
              <a:buFont typeface="Arial" pitchFamily="34" charset="0"/>
              <a:buNone/>
              <a:tabLst/>
              <a:defRPr sz="2100" b="1" cap="all" baseline="0"/>
            </a:lvl1pPr>
            <a:lvl2pPr>
              <a:buNone/>
              <a:defRPr sz="2400"/>
            </a:lvl2pPr>
            <a:lvl3pPr>
              <a:buNone/>
              <a:defRPr sz="2400"/>
            </a:lvl3pPr>
            <a:lvl4pPr>
              <a:buNone/>
              <a:defRPr sz="2400"/>
            </a:lvl4pPr>
            <a:lvl5pPr>
              <a:buNone/>
              <a:defRPr sz="2400"/>
            </a:lvl5pPr>
          </a:lstStyle>
          <a:p>
            <a:pPr marL="0" marR="0" lvl="0" indent="0" algn="l" defTabSz="1218987" rtl="0" eaLnBrk="1" fontAlgn="auto" latinLnBrk="0" hangingPunct="1">
              <a:lnSpc>
                <a:spcPct val="100000"/>
              </a:lnSpc>
              <a:spcBef>
                <a:spcPts val="800"/>
              </a:spcBef>
              <a:spcAft>
                <a:spcPts val="0"/>
              </a:spcAft>
              <a:buClrTx/>
              <a:buSzTx/>
              <a:buFont typeface="Arial" pitchFamily="34" charset="0"/>
              <a:buNone/>
              <a:tabLst/>
              <a:defRPr/>
            </a:pPr>
            <a:r>
              <a:rPr lang="en-US" dirty="0" smtClean="0"/>
              <a:t>This is where your sub-heading goes</a:t>
            </a:r>
          </a:p>
        </p:txBody>
      </p:sp>
      <p:sp>
        <p:nvSpPr>
          <p:cNvPr id="13" name="Text Placeholder 10"/>
          <p:cNvSpPr>
            <a:spLocks noGrp="1"/>
          </p:cNvSpPr>
          <p:nvPr>
            <p:ph type="body" sz="quarter" idx="26" hasCustomPrompt="1"/>
          </p:nvPr>
        </p:nvSpPr>
        <p:spPr>
          <a:xfrm>
            <a:off x="8125884" y="1925321"/>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21" name="Text Placeholder 10"/>
          <p:cNvSpPr>
            <a:spLocks noGrp="1"/>
          </p:cNvSpPr>
          <p:nvPr>
            <p:ph type="body" sz="quarter" idx="27" hasCustomPrompt="1"/>
          </p:nvPr>
        </p:nvSpPr>
        <p:spPr>
          <a:xfrm>
            <a:off x="8125884" y="1214121"/>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and text (option 4)">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C3F313E-FFED-4F14-A64F-753620A52619}" type="slidenum">
              <a:rPr lang="en-CA" smtClean="0"/>
              <a:pPr/>
              <a:t>‹#›</a:t>
            </a:fld>
            <a:endParaRPr lang="en-CA"/>
          </a:p>
        </p:txBody>
      </p:sp>
      <p:sp>
        <p:nvSpPr>
          <p:cNvPr id="7" name="Text Placeholder 10"/>
          <p:cNvSpPr>
            <a:spLocks noGrp="1"/>
          </p:cNvSpPr>
          <p:nvPr>
            <p:ph type="body" sz="quarter" idx="13" hasCustomPrompt="1"/>
          </p:nvPr>
        </p:nvSpPr>
        <p:spPr>
          <a:xfrm>
            <a:off x="5078677" y="3835400"/>
            <a:ext cx="6805427" cy="2235200"/>
          </a:xfrm>
          <a:prstGeom prst="rect">
            <a:avLst/>
          </a:prstGeom>
        </p:spPr>
        <p:txBody>
          <a:bodyPr lIns="0" tIns="182848" rIns="0" bIns="0">
            <a:normAutofit/>
          </a:bodyPr>
          <a:lstStyle>
            <a:lvl1pPr marL="0" indent="0">
              <a:lnSpc>
                <a:spcPct val="125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8" name="Rectangle 7"/>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9" name="Rectangle 8"/>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0" name="Title 8"/>
          <p:cNvSpPr>
            <a:spLocks noGrp="1"/>
          </p:cNvSpPr>
          <p:nvPr>
            <p:ph type="title" hasCustomPrompt="1"/>
          </p:nvPr>
        </p:nvSpPr>
        <p:spPr>
          <a:xfrm>
            <a:off x="569913" y="3835400"/>
            <a:ext cx="4204043" cy="2221992"/>
          </a:xfrm>
          <a:prstGeom prst="rect">
            <a:avLst/>
          </a:prstGeom>
        </p:spPr>
        <p:txBody>
          <a:bodyPr lIns="0" tIns="0" rIns="0" bIns="0">
            <a:normAutofit/>
          </a:bodyPr>
          <a:lstStyle>
            <a:lvl1pPr algn="l">
              <a:defRPr sz="4800" baseline="0">
                <a:solidFill>
                  <a:schemeClr val="accent1"/>
                </a:solidFill>
              </a:defRPr>
            </a:lvl1pPr>
          </a:lstStyle>
          <a:p>
            <a:r>
              <a:rPr lang="en-US" dirty="0" smtClean="0"/>
              <a:t>This is where your heading goes</a:t>
            </a:r>
            <a:endParaRPr lang="en-CA" dirty="0"/>
          </a:p>
        </p:txBody>
      </p:sp>
      <p:sp>
        <p:nvSpPr>
          <p:cNvPr id="12" name="Rectangle 11"/>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3" name="Rectangle 12"/>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4" name="Rectangle 13"/>
          <p:cNvSpPr/>
          <p:nvPr userDrawn="1"/>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6" name="Picture Placeholder 8"/>
          <p:cNvSpPr>
            <a:spLocks noGrp="1"/>
          </p:cNvSpPr>
          <p:nvPr>
            <p:ph type="pic" sz="quarter" idx="12"/>
          </p:nvPr>
        </p:nvSpPr>
        <p:spPr>
          <a:xfrm>
            <a:off x="0" y="0"/>
            <a:ext cx="12188825" cy="3733800"/>
          </a:xfrm>
          <a:prstGeom prst="rect">
            <a:avLst/>
          </a:prstGeom>
        </p:spPr>
        <p:txBody>
          <a:bodyPr lIns="121899" tIns="60949" rIns="121899" bIns="60949"/>
          <a:lstStyle>
            <a:lvl1pPr>
              <a:buNone/>
              <a:defRPr/>
            </a:lvl1pPr>
          </a:lstStyle>
          <a:p>
            <a:r>
              <a:rPr lang="en-US" smtClean="0"/>
              <a:t>Click icon to add picture</a:t>
            </a:r>
            <a:endParaRPr lang="en-CA"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and text (option 5)">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C3F313E-FFED-4F14-A64F-753620A52619}" type="slidenum">
              <a:rPr lang="en-CA" smtClean="0"/>
              <a:pPr/>
              <a:t>‹#›</a:t>
            </a:fld>
            <a:endParaRPr lang="en-CA"/>
          </a:p>
        </p:txBody>
      </p:sp>
      <p:sp>
        <p:nvSpPr>
          <p:cNvPr id="18" name="Title 8"/>
          <p:cNvSpPr>
            <a:spLocks noGrp="1"/>
          </p:cNvSpPr>
          <p:nvPr>
            <p:ph type="title" hasCustomPrompt="1"/>
          </p:nvPr>
        </p:nvSpPr>
        <p:spPr>
          <a:xfrm>
            <a:off x="304721" y="275168"/>
            <a:ext cx="11579384" cy="7154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29" name="Picture Placeholder 8"/>
          <p:cNvSpPr>
            <a:spLocks noGrp="1"/>
          </p:cNvSpPr>
          <p:nvPr>
            <p:ph type="pic" sz="quarter" idx="30" hasCustomPrompt="1"/>
          </p:nvPr>
        </p:nvSpPr>
        <p:spPr>
          <a:xfrm>
            <a:off x="1523603" y="1571171"/>
            <a:ext cx="1523603" cy="1451429"/>
          </a:xfrm>
          <a:prstGeom prst="rect">
            <a:avLst/>
          </a:prstGeom>
        </p:spPr>
        <p:txBody>
          <a:bodyPr lIns="121899" tIns="60949" rIns="121899" bIns="60949"/>
          <a:lstStyle>
            <a:lvl1pPr marL="0" indent="0">
              <a:buNone/>
              <a:defRPr sz="1900"/>
            </a:lvl1pPr>
          </a:lstStyle>
          <a:p>
            <a:r>
              <a:rPr lang="en-US" dirty="0" smtClean="0"/>
              <a:t>Click icon to add photo</a:t>
            </a:r>
            <a:endParaRPr lang="en-CA" dirty="0"/>
          </a:p>
        </p:txBody>
      </p:sp>
      <p:sp>
        <p:nvSpPr>
          <p:cNvPr id="32" name="Picture Placeholder 8"/>
          <p:cNvSpPr>
            <a:spLocks noGrp="1"/>
          </p:cNvSpPr>
          <p:nvPr>
            <p:ph type="pic" sz="quarter" idx="33" hasCustomPrompt="1"/>
          </p:nvPr>
        </p:nvSpPr>
        <p:spPr>
          <a:xfrm>
            <a:off x="5334817" y="1571171"/>
            <a:ext cx="1523603" cy="1451429"/>
          </a:xfrm>
          <a:prstGeom prst="rect">
            <a:avLst/>
          </a:prstGeom>
        </p:spPr>
        <p:txBody>
          <a:bodyPr lIns="121899" tIns="60949" rIns="121899" bIns="60949"/>
          <a:lstStyle>
            <a:lvl1pPr marL="0" indent="0">
              <a:buNone/>
              <a:defRPr sz="1900"/>
            </a:lvl1pPr>
          </a:lstStyle>
          <a:p>
            <a:r>
              <a:rPr lang="en-US" dirty="0" smtClean="0"/>
              <a:t>Click icon to add photo</a:t>
            </a:r>
            <a:endParaRPr lang="en-CA" dirty="0"/>
          </a:p>
        </p:txBody>
      </p:sp>
      <p:sp>
        <p:nvSpPr>
          <p:cNvPr id="35" name="Picture Placeholder 8"/>
          <p:cNvSpPr>
            <a:spLocks noGrp="1"/>
          </p:cNvSpPr>
          <p:nvPr>
            <p:ph type="pic" sz="quarter" idx="36" hasCustomPrompt="1"/>
          </p:nvPr>
        </p:nvSpPr>
        <p:spPr>
          <a:xfrm>
            <a:off x="9141619" y="1571171"/>
            <a:ext cx="1523603" cy="1451429"/>
          </a:xfrm>
          <a:prstGeom prst="rect">
            <a:avLst/>
          </a:prstGeom>
        </p:spPr>
        <p:txBody>
          <a:bodyPr lIns="121899" tIns="60949" rIns="121899" bIns="60949"/>
          <a:lstStyle>
            <a:lvl1pPr marL="0" indent="0">
              <a:buNone/>
              <a:defRPr sz="1900"/>
            </a:lvl1pPr>
          </a:lstStyle>
          <a:p>
            <a:r>
              <a:rPr lang="en-US" dirty="0" smtClean="0"/>
              <a:t>Click icon to add photo</a:t>
            </a:r>
            <a:endParaRPr lang="en-CA" dirty="0"/>
          </a:p>
        </p:txBody>
      </p:sp>
      <p:sp>
        <p:nvSpPr>
          <p:cNvPr id="21" name="Text Placeholder 10"/>
          <p:cNvSpPr>
            <a:spLocks noGrp="1"/>
          </p:cNvSpPr>
          <p:nvPr>
            <p:ph type="body" sz="quarter" idx="22" hasCustomPrompt="1"/>
          </p:nvPr>
        </p:nvSpPr>
        <p:spPr>
          <a:xfrm>
            <a:off x="609441" y="3733800"/>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22" name="Text Placeholder 10"/>
          <p:cNvSpPr>
            <a:spLocks noGrp="1"/>
          </p:cNvSpPr>
          <p:nvPr>
            <p:ph type="body" sz="quarter" idx="23" hasCustomPrompt="1"/>
          </p:nvPr>
        </p:nvSpPr>
        <p:spPr>
          <a:xfrm>
            <a:off x="609441" y="3022600"/>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smtClean="0"/>
              <a:t>This is where the sub-heading goes</a:t>
            </a:r>
          </a:p>
        </p:txBody>
      </p:sp>
      <p:sp>
        <p:nvSpPr>
          <p:cNvPr id="20" name="Text Placeholder 10"/>
          <p:cNvSpPr>
            <a:spLocks noGrp="1"/>
          </p:cNvSpPr>
          <p:nvPr>
            <p:ph type="body" sz="quarter" idx="37" hasCustomPrompt="1"/>
          </p:nvPr>
        </p:nvSpPr>
        <p:spPr>
          <a:xfrm>
            <a:off x="4367663" y="3733800"/>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23" name="Text Placeholder 10"/>
          <p:cNvSpPr>
            <a:spLocks noGrp="1"/>
          </p:cNvSpPr>
          <p:nvPr>
            <p:ph type="body" sz="quarter" idx="38" hasCustomPrompt="1"/>
          </p:nvPr>
        </p:nvSpPr>
        <p:spPr>
          <a:xfrm>
            <a:off x="4367663" y="3022600"/>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smtClean="0"/>
              <a:t>This is where the sub-heading goes</a:t>
            </a:r>
          </a:p>
        </p:txBody>
      </p:sp>
      <p:sp>
        <p:nvSpPr>
          <p:cNvPr id="24" name="Text Placeholder 10"/>
          <p:cNvSpPr>
            <a:spLocks noGrp="1"/>
          </p:cNvSpPr>
          <p:nvPr>
            <p:ph type="body" sz="quarter" idx="39" hasCustomPrompt="1"/>
          </p:nvPr>
        </p:nvSpPr>
        <p:spPr>
          <a:xfrm>
            <a:off x="8125884" y="3733800"/>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25" name="Text Placeholder 10"/>
          <p:cNvSpPr>
            <a:spLocks noGrp="1"/>
          </p:cNvSpPr>
          <p:nvPr>
            <p:ph type="body" sz="quarter" idx="40" hasCustomPrompt="1"/>
          </p:nvPr>
        </p:nvSpPr>
        <p:spPr>
          <a:xfrm>
            <a:off x="8125884" y="3022600"/>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smtClean="0"/>
              <a:t>This is where the sub-heading goes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and text (option 6)">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C3F313E-FFED-4F14-A64F-753620A52619}" type="slidenum">
              <a:rPr lang="en-CA" smtClean="0"/>
              <a:pPr/>
              <a:t>‹#›</a:t>
            </a:fld>
            <a:endParaRPr lang="en-CA"/>
          </a:p>
        </p:txBody>
      </p:sp>
      <p:sp>
        <p:nvSpPr>
          <p:cNvPr id="6" name="Picture Placeholder 8"/>
          <p:cNvSpPr>
            <a:spLocks noGrp="1"/>
          </p:cNvSpPr>
          <p:nvPr>
            <p:ph type="pic" sz="quarter" idx="12"/>
          </p:nvPr>
        </p:nvSpPr>
        <p:spPr>
          <a:xfrm>
            <a:off x="589127" y="1397000"/>
            <a:ext cx="11087058" cy="2438400"/>
          </a:xfrm>
          <a:prstGeom prst="rect">
            <a:avLst/>
          </a:prstGeom>
        </p:spPr>
        <p:txBody>
          <a:bodyPr lIns="121899" tIns="60949" rIns="121899" bIns="60949"/>
          <a:lstStyle>
            <a:lvl1pPr>
              <a:buNone/>
              <a:defRPr/>
            </a:lvl1pPr>
          </a:lstStyle>
          <a:p>
            <a:r>
              <a:rPr lang="en-US" smtClean="0"/>
              <a:t>Click icon to add picture</a:t>
            </a:r>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14" name="Text Placeholder 10"/>
          <p:cNvSpPr>
            <a:spLocks noGrp="1"/>
          </p:cNvSpPr>
          <p:nvPr>
            <p:ph type="body" sz="quarter" idx="22" hasCustomPrompt="1"/>
          </p:nvPr>
        </p:nvSpPr>
        <p:spPr>
          <a:xfrm>
            <a:off x="599393" y="4578984"/>
            <a:ext cx="11071516" cy="1426464"/>
          </a:xfrm>
          <a:prstGeom prst="rect">
            <a:avLst/>
          </a:prstGeom>
        </p:spPr>
        <p:txBody>
          <a:bodyPr lIns="0" tIns="121899" rIns="0" bIns="0">
            <a:normAutofit/>
          </a:bodyPr>
          <a:lstStyle>
            <a:lvl1pPr marL="0" indent="0">
              <a:lnSpc>
                <a:spcPct val="125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15" name="Text Placeholder 10"/>
          <p:cNvSpPr>
            <a:spLocks noGrp="1"/>
          </p:cNvSpPr>
          <p:nvPr>
            <p:ph type="body" sz="quarter" idx="23" hasCustomPrompt="1"/>
          </p:nvPr>
        </p:nvSpPr>
        <p:spPr>
          <a:xfrm>
            <a:off x="599393" y="3867784"/>
            <a:ext cx="11071516" cy="711200"/>
          </a:xfrm>
          <a:prstGeom prst="rect">
            <a:avLst/>
          </a:prstGeom>
        </p:spPr>
        <p:txBody>
          <a:bodyPr lIns="0" tIns="0" rIns="0" bIns="0" anchor="b" anchorCtr="0">
            <a:noAutofit/>
          </a:bodyPr>
          <a:lstStyle>
            <a:lvl1pPr marL="0" indent="0">
              <a:lnSpc>
                <a:spcPct val="100000"/>
              </a:lnSpc>
              <a:spcBef>
                <a:spcPts val="0"/>
              </a:spcBef>
              <a:buNone/>
              <a:defRPr sz="2400" b="1" cap="all" baseline="0"/>
            </a:lvl1pPr>
            <a:lvl2pPr>
              <a:buNone/>
              <a:defRPr sz="2400"/>
            </a:lvl2pPr>
            <a:lvl3pPr>
              <a:buNone/>
              <a:defRPr sz="2400"/>
            </a:lvl3pPr>
            <a:lvl4pPr>
              <a:buNone/>
              <a:defRPr sz="2400"/>
            </a:lvl4pPr>
            <a:lvl5pPr>
              <a:buNone/>
              <a:defRPr sz="2400"/>
            </a:lvl5pPr>
          </a:lstStyle>
          <a:p>
            <a:pPr lvl="0"/>
            <a:r>
              <a:rPr lang="en-US" dirty="0" smtClean="0"/>
              <a:t>This is where the sub-heading goes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and text (option 7)">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C3F313E-FFED-4F14-A64F-753620A52619}" type="slidenum">
              <a:rPr lang="en-CA" smtClean="0"/>
              <a:pPr/>
              <a:t>‹#›</a:t>
            </a:fld>
            <a:endParaRPr lang="en-CA"/>
          </a:p>
        </p:txBody>
      </p:sp>
      <p:sp>
        <p:nvSpPr>
          <p:cNvPr id="7" name="Text Placeholder 10"/>
          <p:cNvSpPr>
            <a:spLocks noGrp="1"/>
          </p:cNvSpPr>
          <p:nvPr>
            <p:ph type="body" sz="quarter" idx="13" hasCustomPrompt="1"/>
          </p:nvPr>
        </p:nvSpPr>
        <p:spPr>
          <a:xfrm>
            <a:off x="1699050" y="1738732"/>
            <a:ext cx="10157354" cy="1200000"/>
          </a:xfrm>
          <a:prstGeom prst="rect">
            <a:avLst/>
          </a:prstGeom>
          <a:solidFill>
            <a:schemeClr val="bg1">
              <a:lumMod val="95000"/>
            </a:schemeClr>
          </a:solidFill>
        </p:spPr>
        <p:txBody>
          <a:bodyPr lIns="119979" tIns="426645" rIns="119979" bIns="121899">
            <a:noAutofit/>
          </a:bodyPr>
          <a:lstStyle>
            <a:lvl1pPr marL="0" indent="0">
              <a:lnSpc>
                <a:spcPct val="100000"/>
              </a:lnSpc>
              <a:spcBef>
                <a:spcPts val="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9" name="Title 8"/>
          <p:cNvSpPr>
            <a:spLocks noGrp="1"/>
          </p:cNvSpPr>
          <p:nvPr>
            <p:ph type="title" hasCustomPrompt="1"/>
          </p:nvPr>
        </p:nvSpPr>
        <p:spPr>
          <a:xfrm>
            <a:off x="304721" y="275168"/>
            <a:ext cx="11579384" cy="7154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13" name="Text Placeholder 10"/>
          <p:cNvSpPr>
            <a:spLocks noGrp="1"/>
          </p:cNvSpPr>
          <p:nvPr>
            <p:ph type="body" sz="quarter" idx="17" hasCustomPrompt="1"/>
          </p:nvPr>
        </p:nvSpPr>
        <p:spPr>
          <a:xfrm>
            <a:off x="1699049" y="1738732"/>
            <a:ext cx="10166588" cy="427603"/>
          </a:xfrm>
          <a:prstGeom prst="rect">
            <a:avLst/>
          </a:prstGeom>
          <a:noFill/>
        </p:spPr>
        <p:txBody>
          <a:bodyPr lIns="119979" tIns="0" rIns="121899" bIns="0" anchor="b" anchorCtr="0">
            <a:noAutofit/>
          </a:bodyPr>
          <a:lstStyle>
            <a:lvl1pPr marL="0" indent="0">
              <a:lnSpc>
                <a:spcPct val="100000"/>
              </a:lnSpc>
              <a:spcBef>
                <a:spcPts val="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23" name="Text Placeholder 22"/>
          <p:cNvSpPr>
            <a:spLocks noGrp="1"/>
          </p:cNvSpPr>
          <p:nvPr>
            <p:ph type="body" sz="quarter" idx="28" hasCustomPrompt="1"/>
          </p:nvPr>
        </p:nvSpPr>
        <p:spPr>
          <a:xfrm>
            <a:off x="331655" y="1738732"/>
            <a:ext cx="1199688" cy="1200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
        <p:nvSpPr>
          <p:cNvPr id="14" name="Text Placeholder 10"/>
          <p:cNvSpPr>
            <a:spLocks noGrp="1"/>
          </p:cNvSpPr>
          <p:nvPr>
            <p:ph type="body" sz="quarter" idx="29" hasCustomPrompt="1"/>
          </p:nvPr>
        </p:nvSpPr>
        <p:spPr>
          <a:xfrm>
            <a:off x="1699050" y="3153984"/>
            <a:ext cx="10157354" cy="1200000"/>
          </a:xfrm>
          <a:prstGeom prst="rect">
            <a:avLst/>
          </a:prstGeom>
          <a:solidFill>
            <a:schemeClr val="bg1">
              <a:lumMod val="95000"/>
            </a:schemeClr>
          </a:solidFill>
        </p:spPr>
        <p:txBody>
          <a:bodyPr lIns="119979" tIns="426645" rIns="119979" bIns="121899">
            <a:noAutofit/>
          </a:bodyPr>
          <a:lstStyle>
            <a:lvl1pPr marL="0" indent="0">
              <a:lnSpc>
                <a:spcPct val="100000"/>
              </a:lnSpc>
              <a:spcBef>
                <a:spcPts val="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15" name="Text Placeholder 10"/>
          <p:cNvSpPr>
            <a:spLocks noGrp="1"/>
          </p:cNvSpPr>
          <p:nvPr>
            <p:ph type="body" sz="quarter" idx="30" hasCustomPrompt="1"/>
          </p:nvPr>
        </p:nvSpPr>
        <p:spPr>
          <a:xfrm>
            <a:off x="1699049" y="3153984"/>
            <a:ext cx="10166588" cy="427603"/>
          </a:xfrm>
          <a:prstGeom prst="rect">
            <a:avLst/>
          </a:prstGeom>
          <a:noFill/>
        </p:spPr>
        <p:txBody>
          <a:bodyPr lIns="119979" tIns="0" rIns="121899" bIns="0" anchor="b" anchorCtr="0">
            <a:noAutofit/>
          </a:bodyPr>
          <a:lstStyle>
            <a:lvl1pPr marL="0" indent="0">
              <a:lnSpc>
                <a:spcPct val="100000"/>
              </a:lnSpc>
              <a:spcBef>
                <a:spcPts val="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16" name="Text Placeholder 22"/>
          <p:cNvSpPr>
            <a:spLocks noGrp="1"/>
          </p:cNvSpPr>
          <p:nvPr>
            <p:ph type="body" sz="quarter" idx="31" hasCustomPrompt="1"/>
          </p:nvPr>
        </p:nvSpPr>
        <p:spPr>
          <a:xfrm>
            <a:off x="331655" y="3153984"/>
            <a:ext cx="1199688" cy="1200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
        <p:nvSpPr>
          <p:cNvPr id="17" name="Text Placeholder 10"/>
          <p:cNvSpPr>
            <a:spLocks noGrp="1"/>
          </p:cNvSpPr>
          <p:nvPr>
            <p:ph type="body" sz="quarter" idx="32" hasCustomPrompt="1"/>
          </p:nvPr>
        </p:nvSpPr>
        <p:spPr>
          <a:xfrm>
            <a:off x="1699050" y="4554255"/>
            <a:ext cx="10157354" cy="1200000"/>
          </a:xfrm>
          <a:prstGeom prst="rect">
            <a:avLst/>
          </a:prstGeom>
          <a:solidFill>
            <a:schemeClr val="bg1">
              <a:lumMod val="95000"/>
            </a:schemeClr>
          </a:solidFill>
        </p:spPr>
        <p:txBody>
          <a:bodyPr lIns="119979" tIns="426645" rIns="119979" bIns="121899">
            <a:noAutofit/>
          </a:bodyPr>
          <a:lstStyle>
            <a:lvl1pPr marL="0" indent="0">
              <a:lnSpc>
                <a:spcPct val="100000"/>
              </a:lnSpc>
              <a:spcBef>
                <a:spcPts val="0"/>
              </a:spcBef>
              <a:buNone/>
              <a:defRPr sz="21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19" name="Text Placeholder 10"/>
          <p:cNvSpPr>
            <a:spLocks noGrp="1"/>
          </p:cNvSpPr>
          <p:nvPr>
            <p:ph type="body" sz="quarter" idx="33" hasCustomPrompt="1"/>
          </p:nvPr>
        </p:nvSpPr>
        <p:spPr>
          <a:xfrm>
            <a:off x="1699049" y="4554255"/>
            <a:ext cx="10166588" cy="427603"/>
          </a:xfrm>
          <a:prstGeom prst="rect">
            <a:avLst/>
          </a:prstGeom>
          <a:noFill/>
        </p:spPr>
        <p:txBody>
          <a:bodyPr lIns="119979" tIns="0" rIns="121899" bIns="0" anchor="b" anchorCtr="0">
            <a:noAutofit/>
          </a:bodyPr>
          <a:lstStyle>
            <a:lvl1pPr marL="0" indent="0">
              <a:lnSpc>
                <a:spcPct val="100000"/>
              </a:lnSpc>
              <a:spcBef>
                <a:spcPts val="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20" name="Text Placeholder 22"/>
          <p:cNvSpPr>
            <a:spLocks noGrp="1"/>
          </p:cNvSpPr>
          <p:nvPr>
            <p:ph type="body" sz="quarter" idx="34" hasCustomPrompt="1"/>
          </p:nvPr>
        </p:nvSpPr>
        <p:spPr>
          <a:xfrm>
            <a:off x="331655" y="4554255"/>
            <a:ext cx="1199688" cy="1200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and text (option 8)">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DC3F313E-FFED-4F14-A64F-753620A52619}" type="slidenum">
              <a:rPr lang="en-CA" smtClean="0"/>
              <a:pPr/>
              <a:t>‹#›</a:t>
            </a:fld>
            <a:endParaRPr lang="en-CA"/>
          </a:p>
        </p:txBody>
      </p:sp>
      <p:sp>
        <p:nvSpPr>
          <p:cNvPr id="7" name="Text Placeholder 10"/>
          <p:cNvSpPr>
            <a:spLocks noGrp="1"/>
          </p:cNvSpPr>
          <p:nvPr>
            <p:ph type="body" sz="quarter" idx="13" hasCustomPrompt="1"/>
          </p:nvPr>
        </p:nvSpPr>
        <p:spPr>
          <a:xfrm>
            <a:off x="1726750" y="13970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9" name="Title 8"/>
          <p:cNvSpPr>
            <a:spLocks noGrp="1"/>
          </p:cNvSpPr>
          <p:nvPr>
            <p:ph type="title" hasCustomPrompt="1"/>
          </p:nvPr>
        </p:nvSpPr>
        <p:spPr>
          <a:xfrm>
            <a:off x="304721" y="275168"/>
            <a:ext cx="11579384" cy="7154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13" name="Text Placeholder 10"/>
          <p:cNvSpPr>
            <a:spLocks noGrp="1"/>
          </p:cNvSpPr>
          <p:nvPr>
            <p:ph type="body" sz="quarter" idx="17" hasCustomPrompt="1"/>
          </p:nvPr>
        </p:nvSpPr>
        <p:spPr>
          <a:xfrm>
            <a:off x="1726750" y="1397000"/>
            <a:ext cx="4164515" cy="731520"/>
          </a:xfrm>
          <a:prstGeom prst="rect">
            <a:avLst/>
          </a:prstGeom>
          <a:noFill/>
        </p:spPr>
        <p:txBody>
          <a:bodyPr lIns="119979" tIns="118872" rIns="121899" bIns="118872" anchor="t" anchorCtr="0">
            <a:noAutofit/>
          </a:bodyPr>
          <a:lstStyle>
            <a:lvl1pPr marL="0" indent="0">
              <a:lnSpc>
                <a:spcPct val="100000"/>
              </a:lnSpc>
              <a:spcBef>
                <a:spcPts val="80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38" name="Text Placeholder 10"/>
          <p:cNvSpPr>
            <a:spLocks noGrp="1"/>
          </p:cNvSpPr>
          <p:nvPr>
            <p:ph type="body" sz="quarter" idx="28" hasCustomPrompt="1"/>
          </p:nvPr>
        </p:nvSpPr>
        <p:spPr>
          <a:xfrm>
            <a:off x="1726750" y="37338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39" name="Text Placeholder 10"/>
          <p:cNvSpPr>
            <a:spLocks noGrp="1"/>
          </p:cNvSpPr>
          <p:nvPr>
            <p:ph type="body" sz="quarter" idx="29" hasCustomPrompt="1"/>
          </p:nvPr>
        </p:nvSpPr>
        <p:spPr>
          <a:xfrm>
            <a:off x="1726750" y="3733800"/>
            <a:ext cx="4164515" cy="731520"/>
          </a:xfrm>
          <a:prstGeom prst="rect">
            <a:avLst/>
          </a:prstGeom>
          <a:noFill/>
        </p:spPr>
        <p:txBody>
          <a:bodyPr lIns="119979" tIns="118872" rIns="118872" bIns="118872" anchor="t" anchorCtr="0">
            <a:noAutofit/>
          </a:bodyPr>
          <a:lstStyle>
            <a:lvl1pPr marL="0" indent="0">
              <a:lnSpc>
                <a:spcPct val="100000"/>
              </a:lnSpc>
              <a:spcBef>
                <a:spcPts val="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41" name="Text Placeholder 10"/>
          <p:cNvSpPr>
            <a:spLocks noGrp="1"/>
          </p:cNvSpPr>
          <p:nvPr>
            <p:ph type="body" sz="quarter" idx="31" hasCustomPrompt="1"/>
          </p:nvPr>
        </p:nvSpPr>
        <p:spPr>
          <a:xfrm>
            <a:off x="7396260" y="13970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42" name="Text Placeholder 10"/>
          <p:cNvSpPr>
            <a:spLocks noGrp="1"/>
          </p:cNvSpPr>
          <p:nvPr>
            <p:ph type="body" sz="quarter" idx="32" hasCustomPrompt="1"/>
          </p:nvPr>
        </p:nvSpPr>
        <p:spPr>
          <a:xfrm>
            <a:off x="7396260" y="1397000"/>
            <a:ext cx="4164515" cy="731520"/>
          </a:xfrm>
          <a:prstGeom prst="rect">
            <a:avLst/>
          </a:prstGeom>
          <a:noFill/>
        </p:spPr>
        <p:txBody>
          <a:bodyPr lIns="119979" tIns="118872" rIns="118872" bIns="118872" anchor="t" anchorCtr="0">
            <a:noAutofit/>
          </a:bodyPr>
          <a:lstStyle>
            <a:lvl1pPr marL="0" indent="0">
              <a:lnSpc>
                <a:spcPct val="100000"/>
              </a:lnSpc>
              <a:spcBef>
                <a:spcPts val="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44" name="Text Placeholder 10"/>
          <p:cNvSpPr>
            <a:spLocks noGrp="1"/>
          </p:cNvSpPr>
          <p:nvPr>
            <p:ph type="body" sz="quarter" idx="34" hasCustomPrompt="1"/>
          </p:nvPr>
        </p:nvSpPr>
        <p:spPr>
          <a:xfrm>
            <a:off x="7396260" y="37338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smtClean="0"/>
              <a:t>This is where your body text goes</a:t>
            </a:r>
          </a:p>
        </p:txBody>
      </p:sp>
      <p:sp>
        <p:nvSpPr>
          <p:cNvPr id="45" name="Text Placeholder 10"/>
          <p:cNvSpPr>
            <a:spLocks noGrp="1"/>
          </p:cNvSpPr>
          <p:nvPr>
            <p:ph type="body" sz="quarter" idx="35" hasCustomPrompt="1"/>
          </p:nvPr>
        </p:nvSpPr>
        <p:spPr>
          <a:xfrm>
            <a:off x="7396260" y="3733800"/>
            <a:ext cx="4164515" cy="731520"/>
          </a:xfrm>
          <a:prstGeom prst="rect">
            <a:avLst/>
          </a:prstGeom>
          <a:noFill/>
        </p:spPr>
        <p:txBody>
          <a:bodyPr lIns="119979" tIns="118872" rIns="118872" bIns="118872" anchor="t" anchorCtr="0">
            <a:noAutofit/>
          </a:bodyPr>
          <a:lstStyle>
            <a:lvl1pPr marL="0" indent="0">
              <a:lnSpc>
                <a:spcPct val="100000"/>
              </a:lnSpc>
              <a:spcBef>
                <a:spcPts val="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This is where your sub-heading goes</a:t>
            </a:r>
          </a:p>
        </p:txBody>
      </p:sp>
      <p:sp>
        <p:nvSpPr>
          <p:cNvPr id="17" name="Text Placeholder 22"/>
          <p:cNvSpPr>
            <a:spLocks noGrp="1"/>
          </p:cNvSpPr>
          <p:nvPr>
            <p:ph type="body" sz="quarter" idx="37" hasCustomPrompt="1"/>
          </p:nvPr>
        </p:nvSpPr>
        <p:spPr>
          <a:xfrm>
            <a:off x="562508" y="13969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
        <p:nvSpPr>
          <p:cNvPr id="19" name="Text Placeholder 22"/>
          <p:cNvSpPr>
            <a:spLocks noGrp="1"/>
          </p:cNvSpPr>
          <p:nvPr>
            <p:ph type="body" sz="quarter" idx="38" hasCustomPrompt="1"/>
          </p:nvPr>
        </p:nvSpPr>
        <p:spPr>
          <a:xfrm>
            <a:off x="6232158" y="13969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
        <p:nvSpPr>
          <p:cNvPr id="20" name="Text Placeholder 22"/>
          <p:cNvSpPr>
            <a:spLocks noGrp="1"/>
          </p:cNvSpPr>
          <p:nvPr>
            <p:ph type="body" sz="quarter" idx="39" hasCustomPrompt="1"/>
          </p:nvPr>
        </p:nvSpPr>
        <p:spPr>
          <a:xfrm>
            <a:off x="562508" y="37337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
        <p:nvSpPr>
          <p:cNvPr id="21" name="Text Placeholder 22"/>
          <p:cNvSpPr>
            <a:spLocks noGrp="1"/>
          </p:cNvSpPr>
          <p:nvPr>
            <p:ph type="body" sz="quarter" idx="40" hasCustomPrompt="1"/>
          </p:nvPr>
        </p:nvSpPr>
        <p:spPr>
          <a:xfrm>
            <a:off x="6232158" y="37337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smtClean="0"/>
              <a:t>#</a:t>
            </a:r>
            <a:endParaRPr lang="en-CA"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7154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6" name="Text Placeholder 10"/>
          <p:cNvSpPr>
            <a:spLocks noGrp="1"/>
          </p:cNvSpPr>
          <p:nvPr>
            <p:ph type="body" sz="quarter" idx="13" hasCustomPrompt="1"/>
          </p:nvPr>
        </p:nvSpPr>
        <p:spPr>
          <a:xfrm>
            <a:off x="609441" y="1396999"/>
            <a:ext cx="5383398" cy="963429"/>
          </a:xfrm>
          <a:prstGeom prst="rect">
            <a:avLst/>
          </a:prstGeom>
        </p:spPr>
        <p:txBody>
          <a:bodyPr lIns="118800" tIns="118800" rIns="122400" bIns="118800">
            <a:normAutofit/>
          </a:bodyPr>
          <a:lstStyle>
            <a:lvl1pPr marL="0" indent="0">
              <a:lnSpc>
                <a:spcPct val="125000"/>
              </a:lnSpc>
              <a:spcBef>
                <a:spcPts val="800"/>
              </a:spcBef>
              <a:buNone/>
              <a:defRPr lang="en-US" sz="2400" b="1" kern="1200" cap="all" baseline="0" dirty="0" smtClean="0">
                <a:solidFill>
                  <a:schemeClr val="tx1"/>
                </a:solidFill>
                <a:latin typeface="+mn-lt"/>
                <a:ea typeface="+mn-ea"/>
                <a:cs typeface="+mn-cs"/>
              </a:defRPr>
            </a:lvl1pPr>
            <a:lvl2pPr>
              <a:buNone/>
              <a:defRPr sz="2400"/>
            </a:lvl2pPr>
            <a:lvl3pPr>
              <a:buNone/>
              <a:defRPr sz="2400"/>
            </a:lvl3pPr>
            <a:lvl4pPr>
              <a:buNone/>
              <a:defRPr sz="2400"/>
            </a:lvl4pPr>
            <a:lvl5pPr>
              <a:buNone/>
              <a:defRPr sz="2400"/>
            </a:lvl5pPr>
          </a:lstStyle>
          <a:p>
            <a:pPr marL="0" lvl="0" indent="0" algn="l" defTabSz="1218987" rtl="0" eaLnBrk="1" latinLnBrk="0" hangingPunct="1">
              <a:lnSpc>
                <a:spcPct val="100000"/>
              </a:lnSpc>
              <a:spcBef>
                <a:spcPts val="800"/>
              </a:spcBef>
              <a:buFont typeface="Arial" pitchFamily="34" charset="0"/>
              <a:buNone/>
            </a:pPr>
            <a:r>
              <a:rPr lang="en-US" dirty="0" smtClean="0"/>
              <a:t>This is where your sub-heading goes and fits</a:t>
            </a:r>
          </a:p>
        </p:txBody>
      </p:sp>
      <p:sp>
        <p:nvSpPr>
          <p:cNvPr id="13" name="Content Placeholder 7"/>
          <p:cNvSpPr>
            <a:spLocks noGrp="1"/>
          </p:cNvSpPr>
          <p:nvPr>
            <p:ph sz="quarter" idx="12" hasCustomPrompt="1"/>
          </p:nvPr>
        </p:nvSpPr>
        <p:spPr>
          <a:xfrm>
            <a:off x="609441" y="2392326"/>
            <a:ext cx="5383398" cy="3475074"/>
          </a:xfrm>
          <a:prstGeom prst="rect">
            <a:avLst/>
          </a:prstGeom>
        </p:spPr>
        <p:txBody>
          <a:bodyPr lIns="0" tIns="0" rIns="0" bIns="0">
            <a:normAutofit/>
          </a:bodyPr>
          <a:lstStyle>
            <a:lvl1pPr marL="230677" indent="-230677">
              <a:spcBef>
                <a:spcPts val="2400"/>
              </a:spcBef>
              <a:buClr>
                <a:schemeClr val="tx1"/>
              </a:buClr>
              <a:buSzPct val="80000"/>
              <a:buFont typeface="Arial" pitchFamily="34" charset="0"/>
              <a:buChar char="•"/>
              <a:defRPr sz="2400" baseline="0"/>
            </a:lvl1pPr>
            <a:lvl2pPr marL="537539" indent="-226444">
              <a:buClr>
                <a:schemeClr val="tx1"/>
              </a:buClr>
              <a:buSzPct val="80000"/>
              <a:defRPr sz="2400"/>
            </a:lvl2pPr>
            <a:lvl3pPr marL="840170" indent="-230677">
              <a:buClr>
                <a:schemeClr val="tx1"/>
              </a:buClr>
              <a:buSzPct val="80000"/>
              <a:buFont typeface="Arial" pitchFamily="34" charset="0"/>
              <a:buChar char="•"/>
              <a:defRPr sz="2400"/>
            </a:lvl3pPr>
            <a:lvl4pPr marL="1142800" indent="-230677">
              <a:buClr>
                <a:schemeClr val="tx1"/>
              </a:buClr>
              <a:buSzPct val="80000"/>
              <a:defRPr sz="2400"/>
            </a:lvl4pPr>
            <a:lvl5pPr marL="1449664" indent="-230677">
              <a:buClr>
                <a:schemeClr val="tx1"/>
              </a:buClr>
              <a:buSzPct val="80000"/>
              <a:buFont typeface="Arial" pitchFamily="34" charset="0"/>
              <a:buChar char="•"/>
              <a:defRPr sz="24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8" name="Text Placeholder 10"/>
          <p:cNvSpPr>
            <a:spLocks noGrp="1"/>
          </p:cNvSpPr>
          <p:nvPr>
            <p:ph type="body" sz="quarter" idx="14" hasCustomPrompt="1"/>
          </p:nvPr>
        </p:nvSpPr>
        <p:spPr>
          <a:xfrm>
            <a:off x="6202166" y="1396999"/>
            <a:ext cx="5383398" cy="963429"/>
          </a:xfrm>
          <a:prstGeom prst="rect">
            <a:avLst/>
          </a:prstGeom>
        </p:spPr>
        <p:txBody>
          <a:bodyPr lIns="118800" tIns="118800" rIns="122400" bIns="118800">
            <a:normAutofit/>
          </a:bodyPr>
          <a:lstStyle>
            <a:lvl1pPr marL="0" indent="0">
              <a:lnSpc>
                <a:spcPct val="125000"/>
              </a:lnSpc>
              <a:spcBef>
                <a:spcPts val="800"/>
              </a:spcBef>
              <a:buNone/>
              <a:defRPr lang="en-US" sz="2400" b="1" kern="1200" cap="all" baseline="0" dirty="0" smtClean="0">
                <a:solidFill>
                  <a:schemeClr val="tx1"/>
                </a:solidFill>
                <a:latin typeface="+mn-lt"/>
                <a:ea typeface="+mn-ea"/>
                <a:cs typeface="+mn-cs"/>
              </a:defRPr>
            </a:lvl1pPr>
            <a:lvl2pPr>
              <a:buNone/>
              <a:defRPr sz="2400"/>
            </a:lvl2pPr>
            <a:lvl3pPr>
              <a:buNone/>
              <a:defRPr sz="2400"/>
            </a:lvl3pPr>
            <a:lvl4pPr>
              <a:buNone/>
              <a:defRPr sz="2400"/>
            </a:lvl4pPr>
            <a:lvl5pPr>
              <a:buNone/>
              <a:defRPr sz="2400"/>
            </a:lvl5pPr>
          </a:lstStyle>
          <a:p>
            <a:pPr marL="0" lvl="0" indent="0" algn="l" defTabSz="1218987" rtl="0" eaLnBrk="1" latinLnBrk="0" hangingPunct="1">
              <a:lnSpc>
                <a:spcPct val="100000"/>
              </a:lnSpc>
              <a:spcBef>
                <a:spcPts val="800"/>
              </a:spcBef>
              <a:buFont typeface="Arial" pitchFamily="34" charset="0"/>
              <a:buNone/>
            </a:pPr>
            <a:r>
              <a:rPr lang="en-US" dirty="0" smtClean="0"/>
              <a:t>This is where your sub-heading goes and fits</a:t>
            </a:r>
          </a:p>
        </p:txBody>
      </p:sp>
      <p:sp>
        <p:nvSpPr>
          <p:cNvPr id="10" name="Content Placeholder 7"/>
          <p:cNvSpPr>
            <a:spLocks noGrp="1"/>
          </p:cNvSpPr>
          <p:nvPr>
            <p:ph sz="quarter" idx="15" hasCustomPrompt="1"/>
          </p:nvPr>
        </p:nvSpPr>
        <p:spPr>
          <a:xfrm>
            <a:off x="6202166" y="2392326"/>
            <a:ext cx="5383398" cy="3475074"/>
          </a:xfrm>
          <a:prstGeom prst="rect">
            <a:avLst/>
          </a:prstGeom>
        </p:spPr>
        <p:txBody>
          <a:bodyPr lIns="0" tIns="0" rIns="0" bIns="0">
            <a:normAutofit/>
          </a:bodyPr>
          <a:lstStyle>
            <a:lvl1pPr marL="230677" indent="-230677">
              <a:spcBef>
                <a:spcPts val="2400"/>
              </a:spcBef>
              <a:buClr>
                <a:schemeClr val="tx1"/>
              </a:buClr>
              <a:buSzPct val="80000"/>
              <a:buFont typeface="Arial" pitchFamily="34" charset="0"/>
              <a:buChar char="•"/>
              <a:defRPr sz="2400" baseline="0"/>
            </a:lvl1pPr>
            <a:lvl2pPr marL="537539" indent="-226444">
              <a:buClr>
                <a:schemeClr val="tx1"/>
              </a:buClr>
              <a:buSzPct val="80000"/>
              <a:defRPr sz="2400"/>
            </a:lvl2pPr>
            <a:lvl3pPr marL="840170" indent="-230677">
              <a:buClr>
                <a:schemeClr val="tx1"/>
              </a:buClr>
              <a:buSzPct val="80000"/>
              <a:buFont typeface="Arial" pitchFamily="34" charset="0"/>
              <a:buChar char="•"/>
              <a:defRPr sz="2400"/>
            </a:lvl3pPr>
            <a:lvl4pPr marL="1142800" indent="-230677">
              <a:buClr>
                <a:schemeClr val="tx1"/>
              </a:buClr>
              <a:buSzPct val="80000"/>
              <a:defRPr sz="2400"/>
            </a:lvl4pPr>
            <a:lvl5pPr marL="1449664" indent="-230677">
              <a:buClr>
                <a:schemeClr val="tx1"/>
              </a:buClr>
              <a:buSzPct val="80000"/>
              <a:buFont typeface="Arial" pitchFamily="34" charset="0"/>
              <a:buChar char="•"/>
              <a:defRPr sz="24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0" y="0"/>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Picture Placeholder 9"/>
          <p:cNvSpPr>
            <a:spLocks noGrp="1"/>
          </p:cNvSpPr>
          <p:nvPr>
            <p:ph type="pic" sz="quarter" idx="15"/>
          </p:nvPr>
        </p:nvSpPr>
        <p:spPr>
          <a:xfrm>
            <a:off x="0" y="0"/>
            <a:ext cx="12188825" cy="5867400"/>
          </a:xfrm>
          <a:prstGeom prst="rect">
            <a:avLst/>
          </a:prstGeom>
          <a:ln>
            <a:noFill/>
          </a:ln>
        </p:spPr>
        <p:txBody>
          <a:bodyPr lIns="121899" tIns="60949" rIns="121899" bIns="60949"/>
          <a:lstStyle>
            <a:lvl1pPr>
              <a:buNone/>
              <a:defRPr/>
            </a:lvl1pPr>
          </a:lstStyle>
          <a:p>
            <a:r>
              <a:rPr lang="en-US" smtClean="0"/>
              <a:t>Click icon to add picture</a:t>
            </a:r>
            <a:endParaRPr lang="en-CA" dirty="0"/>
          </a:p>
        </p:txBody>
      </p:sp>
      <p:sp>
        <p:nvSpPr>
          <p:cNvPr id="6" name="Title 1"/>
          <p:cNvSpPr>
            <a:spLocks noGrp="1"/>
          </p:cNvSpPr>
          <p:nvPr>
            <p:ph type="ctrTitle" hasCustomPrompt="1"/>
          </p:nvPr>
        </p:nvSpPr>
        <p:spPr>
          <a:xfrm>
            <a:off x="1" y="4425950"/>
            <a:ext cx="10972800" cy="1117600"/>
          </a:xfrm>
          <a:prstGeom prst="rect">
            <a:avLst/>
          </a:prstGeom>
          <a:solidFill>
            <a:schemeClr val="accent1"/>
          </a:solidFill>
        </p:spPr>
        <p:txBody>
          <a:bodyPr lIns="1143000" tIns="91440" rIns="91440" bIns="91440" anchor="ctr" anchorCtr="0">
            <a:normAutofit/>
          </a:bodyPr>
          <a:lstStyle>
            <a:lvl1pPr algn="l">
              <a:lnSpc>
                <a:spcPct val="90000"/>
              </a:lnSpc>
              <a:defRPr sz="3600" baseline="0">
                <a:solidFill>
                  <a:schemeClr val="bg1"/>
                </a:solidFill>
              </a:defRPr>
            </a:lvl1pPr>
          </a:lstStyle>
          <a:p>
            <a:r>
              <a:rPr lang="en-US" dirty="0" smtClean="0"/>
              <a:t>This is where </a:t>
            </a:r>
            <a:r>
              <a:rPr lang="en-US" smtClean="0"/>
              <a:t>your section header goes</a:t>
            </a:r>
            <a:endParaRPr lang="en-US" dirty="0"/>
          </a:p>
        </p:txBody>
      </p:sp>
      <p:sp>
        <p:nvSpPr>
          <p:cNvPr id="13" name="Slide Number Placeholder 12"/>
          <p:cNvSpPr>
            <a:spLocks noGrp="1"/>
          </p:cNvSpPr>
          <p:nvPr>
            <p:ph type="sldNum" sz="quarter" idx="17"/>
          </p:nvPr>
        </p:nvSpPr>
        <p:spPr/>
        <p:txBody>
          <a:bodyPr/>
          <a:lstStyle/>
          <a:p>
            <a:fld id="{DC3F313E-FFED-4F14-A64F-753620A52619}" type="slidenum">
              <a:rPr lang="en-CA" smtClean="0"/>
              <a:pPr/>
              <a:t>‹#›</a:t>
            </a:fld>
            <a:endParaRPr lang="en-C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1087821" y="6101255"/>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userDrawn="1"/>
        </p:nvSpPr>
        <p:spPr>
          <a:xfrm>
            <a:off x="0" y="0"/>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Picture Placeholder 9"/>
          <p:cNvSpPr>
            <a:spLocks noGrp="1"/>
          </p:cNvSpPr>
          <p:nvPr>
            <p:ph type="pic" sz="quarter" idx="15"/>
          </p:nvPr>
        </p:nvSpPr>
        <p:spPr>
          <a:xfrm>
            <a:off x="0" y="0"/>
            <a:ext cx="12188825" cy="5867400"/>
          </a:xfrm>
          <a:prstGeom prst="rect">
            <a:avLst/>
          </a:prstGeom>
          <a:ln>
            <a:noFill/>
          </a:ln>
        </p:spPr>
        <p:txBody>
          <a:bodyPr lIns="121899" tIns="60949" rIns="121899" bIns="60949"/>
          <a:lstStyle>
            <a:lvl1pPr>
              <a:buNone/>
              <a:defRPr/>
            </a:lvl1pPr>
          </a:lstStyle>
          <a:p>
            <a:r>
              <a:rPr lang="en-US" smtClean="0"/>
              <a:t>Click icon to add picture</a:t>
            </a:r>
            <a:endParaRPr lang="en-CA" dirty="0"/>
          </a:p>
        </p:txBody>
      </p:sp>
      <p:sp>
        <p:nvSpPr>
          <p:cNvPr id="6" name="Title 1"/>
          <p:cNvSpPr>
            <a:spLocks noGrp="1"/>
          </p:cNvSpPr>
          <p:nvPr>
            <p:ph type="ctrTitle" hasCustomPrompt="1"/>
          </p:nvPr>
        </p:nvSpPr>
        <p:spPr>
          <a:xfrm>
            <a:off x="435962" y="3632200"/>
            <a:ext cx="11204885" cy="1117600"/>
          </a:xfrm>
          <a:prstGeom prst="rect">
            <a:avLst/>
          </a:prstGeom>
        </p:spPr>
        <p:txBody>
          <a:bodyPr lIns="0" tIns="62389" rIns="0" bIns="0" anchor="b" anchorCtr="0">
            <a:normAutofit/>
          </a:bodyPr>
          <a:lstStyle>
            <a:lvl1pPr algn="r">
              <a:lnSpc>
                <a:spcPct val="90000"/>
              </a:lnSpc>
              <a:defRPr sz="4800" baseline="0">
                <a:solidFill>
                  <a:schemeClr val="bg1"/>
                </a:solidFill>
              </a:defRPr>
            </a:lvl1pPr>
          </a:lstStyle>
          <a:p>
            <a:r>
              <a:rPr lang="en-US" dirty="0" smtClean="0"/>
              <a:t>This is where your presentation title goes</a:t>
            </a:r>
            <a:endParaRPr lang="en-US" dirty="0"/>
          </a:p>
        </p:txBody>
      </p:sp>
      <p:sp>
        <p:nvSpPr>
          <p:cNvPr id="7" name="Text Placeholder 19"/>
          <p:cNvSpPr>
            <a:spLocks noGrp="1"/>
          </p:cNvSpPr>
          <p:nvPr>
            <p:ph type="body" sz="quarter" idx="14" hasCustomPrompt="1"/>
          </p:nvPr>
        </p:nvSpPr>
        <p:spPr>
          <a:xfrm>
            <a:off x="435960" y="4749800"/>
            <a:ext cx="11204887" cy="774808"/>
          </a:xfrm>
          <a:prstGeom prst="rect">
            <a:avLst/>
          </a:prstGeom>
        </p:spPr>
        <p:txBody>
          <a:bodyPr lIns="0" tIns="121899" rIns="0" bIns="0" anchor="t" anchorCtr="0">
            <a:normAutofit/>
          </a:bodyPr>
          <a:lstStyle>
            <a:lvl1pPr marL="0" algn="r">
              <a:spcBef>
                <a:spcPts val="0"/>
              </a:spcBef>
              <a:spcAft>
                <a:spcPts val="0"/>
              </a:spcAft>
              <a:buFontTx/>
              <a:buNone/>
              <a:defRPr sz="2400" b="0" i="0" cap="all" spc="67" baseline="0">
                <a:solidFill>
                  <a:schemeClr val="bg1"/>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smtClean="0"/>
              <a:t>The Sub-title goes here</a:t>
            </a:r>
          </a:p>
        </p:txBody>
      </p:sp>
      <p:sp>
        <p:nvSpPr>
          <p:cNvPr id="8" name="Text Placeholder 7"/>
          <p:cNvSpPr>
            <a:spLocks noGrp="1"/>
          </p:cNvSpPr>
          <p:nvPr>
            <p:ph type="body" sz="quarter" idx="16" hasCustomPrompt="1"/>
          </p:nvPr>
        </p:nvSpPr>
        <p:spPr>
          <a:xfrm>
            <a:off x="1582064" y="6258914"/>
            <a:ext cx="10058783" cy="433550"/>
          </a:xfrm>
          <a:prstGeom prst="rect">
            <a:avLst/>
          </a:prstGeom>
        </p:spPr>
        <p:txBody>
          <a:bodyPr lIns="0" tIns="0" rIns="0" bIns="0" anchor="b">
            <a:normAutofit/>
          </a:bodyPr>
          <a:lstStyle>
            <a:lvl1pPr algn="r">
              <a:buNone/>
              <a:defRPr sz="1900" baseline="0">
                <a:solidFill>
                  <a:schemeClr val="accent1"/>
                </a:solidFill>
              </a:defRPr>
            </a:lvl1pPr>
          </a:lstStyle>
          <a:p>
            <a:pPr lvl="0"/>
            <a:r>
              <a:rPr lang="en-US" dirty="0" smtClean="0"/>
              <a:t>Your name  |  department  |  date here</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6" name="Content Placeholder 7"/>
          <p:cNvSpPr>
            <a:spLocks noGrp="1"/>
          </p:cNvSpPr>
          <p:nvPr>
            <p:ph sz="quarter" idx="12" hasCustomPrompt="1"/>
          </p:nvPr>
        </p:nvSpPr>
        <p:spPr>
          <a:xfrm>
            <a:off x="609441" y="1397000"/>
            <a:ext cx="10969943" cy="4470400"/>
          </a:xfrm>
          <a:prstGeom prst="rect">
            <a:avLst/>
          </a:prstGeom>
        </p:spPr>
        <p:txBody>
          <a:bodyPr lIns="0" tIns="0" rIns="0" bIns="0">
            <a:normAutofit/>
          </a:bodyPr>
          <a:lstStyle>
            <a:lvl1pPr marL="230677" indent="-234000">
              <a:spcBef>
                <a:spcPts val="24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option 2)">
    <p:spTree>
      <p:nvGrpSpPr>
        <p:cNvPr id="1" name=""/>
        <p:cNvGrpSpPr/>
        <p:nvPr/>
      </p:nvGrpSpPr>
      <p:grpSpPr>
        <a:xfrm>
          <a:off x="0" y="0"/>
          <a:ext cx="0" cy="0"/>
          <a:chOff x="0" y="0"/>
          <a:chExt cx="0" cy="0"/>
        </a:xfrm>
      </p:grpSpPr>
      <p:sp>
        <p:nvSpPr>
          <p:cNvPr id="12" name="Rectangle 11"/>
          <p:cNvSpPr/>
          <p:nvPr userDrawn="1"/>
        </p:nvSpPr>
        <p:spPr>
          <a:xfrm>
            <a:off x="0" y="0"/>
            <a:ext cx="11101004" cy="61912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9"/>
          <p:cNvSpPr>
            <a:spLocks noGrp="1"/>
          </p:cNvSpPr>
          <p:nvPr>
            <p:ph type="pic" sz="quarter" idx="15"/>
          </p:nvPr>
        </p:nvSpPr>
        <p:spPr>
          <a:xfrm>
            <a:off x="0" y="0"/>
            <a:ext cx="12188825" cy="5867400"/>
          </a:xfrm>
          <a:prstGeom prst="rect">
            <a:avLst/>
          </a:prstGeom>
          <a:ln>
            <a:noFill/>
          </a:ln>
        </p:spPr>
        <p:txBody>
          <a:bodyPr lIns="121899" tIns="60949" rIns="121899" bIns="60949"/>
          <a:lstStyle>
            <a:lvl1pPr>
              <a:buNone/>
              <a:defRPr/>
            </a:lvl1pPr>
          </a:lstStyle>
          <a:p>
            <a:r>
              <a:rPr lang="en-US" smtClean="0"/>
              <a:t>Click icon to add picture</a:t>
            </a:r>
            <a:endParaRPr lang="en-CA" dirty="0"/>
          </a:p>
        </p:txBody>
      </p:sp>
      <p:sp>
        <p:nvSpPr>
          <p:cNvPr id="6" name="Title 1"/>
          <p:cNvSpPr>
            <a:spLocks noGrp="1"/>
          </p:cNvSpPr>
          <p:nvPr>
            <p:ph type="ctrTitle" hasCustomPrompt="1"/>
          </p:nvPr>
        </p:nvSpPr>
        <p:spPr>
          <a:xfrm>
            <a:off x="566739" y="685800"/>
            <a:ext cx="3250352" cy="3556000"/>
          </a:xfrm>
          <a:prstGeom prst="rect">
            <a:avLst/>
          </a:prstGeom>
        </p:spPr>
        <p:txBody>
          <a:bodyPr lIns="0" tIns="0" rIns="0" bIns="0" anchor="b" anchorCtr="0">
            <a:normAutofit/>
          </a:bodyPr>
          <a:lstStyle>
            <a:lvl1pPr algn="l">
              <a:lnSpc>
                <a:spcPct val="90000"/>
              </a:lnSpc>
              <a:defRPr sz="4800" baseline="0">
                <a:solidFill>
                  <a:schemeClr val="bg1"/>
                </a:solidFill>
              </a:defRPr>
            </a:lvl1pPr>
          </a:lstStyle>
          <a:p>
            <a:r>
              <a:rPr lang="en-US" dirty="0" smtClean="0"/>
              <a:t>This is where your presentation title goes</a:t>
            </a:r>
            <a:endParaRPr lang="en-US" dirty="0"/>
          </a:p>
        </p:txBody>
      </p:sp>
      <p:sp>
        <p:nvSpPr>
          <p:cNvPr id="7" name="Text Placeholder 19"/>
          <p:cNvSpPr>
            <a:spLocks noGrp="1"/>
          </p:cNvSpPr>
          <p:nvPr>
            <p:ph type="body" sz="quarter" idx="14" hasCustomPrompt="1"/>
          </p:nvPr>
        </p:nvSpPr>
        <p:spPr>
          <a:xfrm>
            <a:off x="566738" y="4241800"/>
            <a:ext cx="3250355" cy="1219200"/>
          </a:xfrm>
          <a:prstGeom prst="rect">
            <a:avLst/>
          </a:prstGeom>
        </p:spPr>
        <p:txBody>
          <a:bodyPr lIns="0" tIns="121899" rIns="0" bIns="0" anchor="t" anchorCtr="0">
            <a:normAutofit/>
          </a:bodyPr>
          <a:lstStyle>
            <a:lvl1pPr marL="0" algn="l">
              <a:spcBef>
                <a:spcPts val="0"/>
              </a:spcBef>
              <a:spcAft>
                <a:spcPts val="0"/>
              </a:spcAft>
              <a:buFontTx/>
              <a:buNone/>
              <a:defRPr sz="2400" b="0" i="0" cap="all" spc="67" baseline="0">
                <a:solidFill>
                  <a:schemeClr val="bg1"/>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smtClean="0"/>
              <a:t>The sub-title goes here</a:t>
            </a:r>
          </a:p>
        </p:txBody>
      </p:sp>
      <p:sp>
        <p:nvSpPr>
          <p:cNvPr id="8" name="Rectangle 7"/>
          <p:cNvSpPr/>
          <p:nvPr userDrawn="1"/>
        </p:nvSpPr>
        <p:spPr>
          <a:xfrm>
            <a:off x="1087821" y="6101255"/>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 Placeholder 7"/>
          <p:cNvSpPr>
            <a:spLocks noGrp="1"/>
          </p:cNvSpPr>
          <p:nvPr>
            <p:ph type="body" sz="quarter" idx="16" hasCustomPrompt="1"/>
          </p:nvPr>
        </p:nvSpPr>
        <p:spPr>
          <a:xfrm>
            <a:off x="1582064" y="6258914"/>
            <a:ext cx="10058783" cy="433550"/>
          </a:xfrm>
          <a:prstGeom prst="rect">
            <a:avLst/>
          </a:prstGeom>
        </p:spPr>
        <p:txBody>
          <a:bodyPr lIns="0" tIns="0" rIns="0" bIns="0" anchor="b">
            <a:normAutofit/>
          </a:bodyPr>
          <a:lstStyle>
            <a:lvl1pPr algn="r">
              <a:buNone/>
              <a:defRPr sz="1900" baseline="0">
                <a:solidFill>
                  <a:schemeClr val="accent1"/>
                </a:solidFill>
              </a:defRPr>
            </a:lvl1pPr>
          </a:lstStyle>
          <a:p>
            <a:pPr lvl="0"/>
            <a:r>
              <a:rPr lang="en-US" dirty="0" smtClean="0"/>
              <a:t>Your name  |  department  |  date here</a:t>
            </a:r>
            <a:endParaRPr lang="en-CA"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option 3)">
    <p:spTree>
      <p:nvGrpSpPr>
        <p:cNvPr id="1" name=""/>
        <p:cNvGrpSpPr/>
        <p:nvPr/>
      </p:nvGrpSpPr>
      <p:grpSpPr>
        <a:xfrm>
          <a:off x="0" y="0"/>
          <a:ext cx="0" cy="0"/>
          <a:chOff x="0" y="0"/>
          <a:chExt cx="0" cy="0"/>
        </a:xfrm>
      </p:grpSpPr>
      <p:pic>
        <p:nvPicPr>
          <p:cNvPr id="22" name="Picture 21" descr="ppt_titlepage_opt5.jpg"/>
          <p:cNvPicPr>
            <a:picLocks noChangeAspect="1"/>
          </p:cNvPicPr>
          <p:nvPr userDrawn="1"/>
        </p:nvPicPr>
        <p:blipFill>
          <a:blip r:embed="rId2" cstate="print"/>
          <a:stretch>
            <a:fillRect/>
          </a:stretch>
        </p:blipFill>
        <p:spPr>
          <a:xfrm>
            <a:off x="0" y="1"/>
            <a:ext cx="12188825" cy="5873751"/>
          </a:xfrm>
          <a:prstGeom prst="rect">
            <a:avLst/>
          </a:prstGeom>
        </p:spPr>
      </p:pic>
      <p:sp>
        <p:nvSpPr>
          <p:cNvPr id="17" name="Rectangle 16"/>
          <p:cNvSpPr/>
          <p:nvPr userDrawn="1"/>
        </p:nvSpPr>
        <p:spPr>
          <a:xfrm>
            <a:off x="1087821" y="6101255"/>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Text Placeholder 19"/>
          <p:cNvSpPr>
            <a:spLocks noGrp="1"/>
          </p:cNvSpPr>
          <p:nvPr>
            <p:ph type="body" sz="quarter" idx="19" hasCustomPrompt="1"/>
          </p:nvPr>
        </p:nvSpPr>
        <p:spPr>
          <a:xfrm>
            <a:off x="430529" y="2025650"/>
            <a:ext cx="11204887" cy="774808"/>
          </a:xfrm>
          <a:prstGeom prst="rect">
            <a:avLst/>
          </a:prstGeom>
        </p:spPr>
        <p:txBody>
          <a:bodyPr lIns="0" tIns="121899" rIns="0" bIns="0" anchor="t" anchorCtr="0">
            <a:normAutofit/>
          </a:bodyPr>
          <a:lstStyle>
            <a:lvl1pPr marL="0" algn="r">
              <a:spcBef>
                <a:spcPts val="0"/>
              </a:spcBef>
              <a:spcAft>
                <a:spcPts val="0"/>
              </a:spcAft>
              <a:buFontTx/>
              <a:buNone/>
              <a:defRPr sz="2400" b="0" i="0" cap="all" spc="67" baseline="0">
                <a:solidFill>
                  <a:schemeClr val="bg1"/>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smtClean="0"/>
              <a:t>The Sub-title goes here</a:t>
            </a:r>
          </a:p>
        </p:txBody>
      </p:sp>
      <p:sp>
        <p:nvSpPr>
          <p:cNvPr id="28" name="Text Placeholder 7"/>
          <p:cNvSpPr>
            <a:spLocks noGrp="1"/>
          </p:cNvSpPr>
          <p:nvPr>
            <p:ph type="body" sz="quarter" idx="20" hasCustomPrompt="1"/>
          </p:nvPr>
        </p:nvSpPr>
        <p:spPr>
          <a:xfrm>
            <a:off x="1576633" y="6257763"/>
            <a:ext cx="10058783" cy="433550"/>
          </a:xfrm>
          <a:prstGeom prst="rect">
            <a:avLst/>
          </a:prstGeom>
        </p:spPr>
        <p:txBody>
          <a:bodyPr lIns="0" tIns="0" rIns="0" bIns="0" anchor="b">
            <a:normAutofit/>
          </a:bodyPr>
          <a:lstStyle>
            <a:lvl1pPr algn="r">
              <a:buNone/>
              <a:defRPr sz="1900" baseline="0">
                <a:solidFill>
                  <a:schemeClr val="accent1"/>
                </a:solidFill>
              </a:defRPr>
            </a:lvl1pPr>
          </a:lstStyle>
          <a:p>
            <a:pPr lvl="0"/>
            <a:r>
              <a:rPr lang="en-US" dirty="0" smtClean="0"/>
              <a:t>Your name  |  department  |  date here</a:t>
            </a:r>
            <a:endParaRPr lang="en-CA" dirty="0"/>
          </a:p>
        </p:txBody>
      </p:sp>
      <p:sp>
        <p:nvSpPr>
          <p:cNvPr id="29" name="Title 1"/>
          <p:cNvSpPr>
            <a:spLocks noGrp="1"/>
          </p:cNvSpPr>
          <p:nvPr>
            <p:ph type="ctrTitle" hasCustomPrompt="1"/>
          </p:nvPr>
        </p:nvSpPr>
        <p:spPr>
          <a:xfrm>
            <a:off x="430531" y="908050"/>
            <a:ext cx="11204885" cy="1117600"/>
          </a:xfrm>
          <a:prstGeom prst="rect">
            <a:avLst/>
          </a:prstGeom>
        </p:spPr>
        <p:txBody>
          <a:bodyPr lIns="0" tIns="62389" rIns="0" bIns="0" anchor="b" anchorCtr="0">
            <a:normAutofit/>
          </a:bodyPr>
          <a:lstStyle>
            <a:lvl1pPr algn="r">
              <a:lnSpc>
                <a:spcPct val="90000"/>
              </a:lnSpc>
              <a:defRPr sz="4800" baseline="0">
                <a:solidFill>
                  <a:schemeClr val="bg1"/>
                </a:solidFill>
              </a:defRPr>
            </a:lvl1pPr>
          </a:lstStyle>
          <a:p>
            <a:r>
              <a:rPr lang="en-US" dirty="0" smtClean="0"/>
              <a:t>This is where your presentation title goes</a:t>
            </a:r>
            <a:endParaRPr lang="en-US" dirty="0"/>
          </a:p>
        </p:txBody>
      </p:sp>
      <p:sp>
        <p:nvSpPr>
          <p:cNvPr id="33" name="Picture Placeholder 32"/>
          <p:cNvSpPr>
            <a:spLocks noGrp="1"/>
          </p:cNvSpPr>
          <p:nvPr>
            <p:ph type="pic" sz="quarter" idx="21"/>
          </p:nvPr>
        </p:nvSpPr>
        <p:spPr>
          <a:xfrm>
            <a:off x="0" y="2943225"/>
            <a:ext cx="12188825" cy="2590800"/>
          </a:xfrm>
          <a:prstGeom prst="rect">
            <a:avLst/>
          </a:prstGeom>
        </p:spPr>
        <p:txBody>
          <a:bodyPr/>
          <a:lstStyle>
            <a:lvl1pPr>
              <a:buNone/>
              <a:defRPr baseline="0"/>
            </a:lvl1pPr>
          </a:lstStyle>
          <a:p>
            <a:r>
              <a:rPr lang="en-US" smtClean="0"/>
              <a:t>Click icon to add picture</a:t>
            </a:r>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text (righ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8" name="Text Placeholder 10"/>
          <p:cNvSpPr>
            <a:spLocks noGrp="1"/>
          </p:cNvSpPr>
          <p:nvPr>
            <p:ph type="body" sz="quarter" idx="13" hasCustomPrompt="1"/>
          </p:nvPr>
        </p:nvSpPr>
        <p:spPr>
          <a:xfrm>
            <a:off x="7313295" y="2209800"/>
            <a:ext cx="4570809" cy="3719513"/>
          </a:xfrm>
          <a:prstGeom prst="rect">
            <a:avLst/>
          </a:prstGeom>
        </p:spPr>
        <p:txBody>
          <a:bodyPr lIns="0" tIns="121899" rIns="0" bIns="0">
            <a:normAutofit/>
          </a:bodyPr>
          <a:lstStyle>
            <a:lvl1pPr marL="0" indent="0">
              <a:lnSpc>
                <a:spcPct val="100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smtClean="0"/>
              <a:t>The body text goes here</a:t>
            </a:r>
          </a:p>
        </p:txBody>
      </p:sp>
      <p:sp>
        <p:nvSpPr>
          <p:cNvPr id="13" name="Text Placeholder 10"/>
          <p:cNvSpPr>
            <a:spLocks noGrp="1"/>
          </p:cNvSpPr>
          <p:nvPr>
            <p:ph type="body" sz="quarter" idx="17" hasCustomPrompt="1"/>
          </p:nvPr>
        </p:nvSpPr>
        <p:spPr>
          <a:xfrm>
            <a:off x="7313295" y="1397000"/>
            <a:ext cx="4570809"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smtClean="0"/>
              <a:t>The sub-heading goes here</a:t>
            </a:r>
          </a:p>
        </p:txBody>
      </p:sp>
      <p:sp>
        <p:nvSpPr>
          <p:cNvPr id="11" name="Content Placeholder 7"/>
          <p:cNvSpPr>
            <a:spLocks noGrp="1"/>
          </p:cNvSpPr>
          <p:nvPr>
            <p:ph sz="quarter" idx="12" hasCustomPrompt="1"/>
          </p:nvPr>
        </p:nvSpPr>
        <p:spPr>
          <a:xfrm>
            <a:off x="625475" y="1397000"/>
            <a:ext cx="6365876"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righ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8" name="Text Placeholder 10"/>
          <p:cNvSpPr>
            <a:spLocks noGrp="1"/>
          </p:cNvSpPr>
          <p:nvPr>
            <p:ph type="body" sz="quarter" idx="13" hasCustomPrompt="1"/>
          </p:nvPr>
        </p:nvSpPr>
        <p:spPr>
          <a:xfrm>
            <a:off x="7313295" y="2209800"/>
            <a:ext cx="4570809" cy="3719513"/>
          </a:xfrm>
          <a:prstGeom prst="rect">
            <a:avLst/>
          </a:prstGeom>
        </p:spPr>
        <p:txBody>
          <a:bodyPr lIns="0" tIns="121899" rIns="0" bIns="0">
            <a:normAutofit/>
          </a:bodyPr>
          <a:lstStyle>
            <a:lvl1pPr marL="0" indent="0">
              <a:lnSpc>
                <a:spcPct val="100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smtClean="0"/>
              <a:t>The body text goes here</a:t>
            </a:r>
          </a:p>
        </p:txBody>
      </p:sp>
      <p:sp>
        <p:nvSpPr>
          <p:cNvPr id="13" name="Text Placeholder 10"/>
          <p:cNvSpPr>
            <a:spLocks noGrp="1"/>
          </p:cNvSpPr>
          <p:nvPr>
            <p:ph type="body" sz="quarter" idx="17" hasCustomPrompt="1"/>
          </p:nvPr>
        </p:nvSpPr>
        <p:spPr>
          <a:xfrm>
            <a:off x="7313295" y="1397000"/>
            <a:ext cx="4570809"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smtClean="0"/>
              <a:t>The sub-heading goes here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text (right - gra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14" name="Text Placeholder 10"/>
          <p:cNvSpPr>
            <a:spLocks noGrp="1"/>
          </p:cNvSpPr>
          <p:nvPr>
            <p:ph type="body" sz="quarter" idx="13" hasCustomPrompt="1"/>
          </p:nvPr>
        </p:nvSpPr>
        <p:spPr>
          <a:xfrm>
            <a:off x="7004938" y="2413002"/>
            <a:ext cx="4570809" cy="3516311"/>
          </a:xfrm>
          <a:prstGeom prst="rect">
            <a:avLst/>
          </a:prstGeom>
          <a:solidFill>
            <a:schemeClr val="bg1">
              <a:lumMod val="95000"/>
            </a:schemeClr>
          </a:solidFill>
        </p:spPr>
        <p:txBody>
          <a:bodyPr lIns="274320" tIns="121899" rIns="274320" bIns="121899">
            <a:norm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The body text goes here</a:t>
            </a:r>
          </a:p>
        </p:txBody>
      </p:sp>
      <p:sp>
        <p:nvSpPr>
          <p:cNvPr id="15" name="Text Placeholder 10"/>
          <p:cNvSpPr>
            <a:spLocks noGrp="1"/>
          </p:cNvSpPr>
          <p:nvPr>
            <p:ph type="body" sz="quarter" idx="17" hasCustomPrompt="1"/>
          </p:nvPr>
        </p:nvSpPr>
        <p:spPr>
          <a:xfrm>
            <a:off x="7004938" y="1492412"/>
            <a:ext cx="4570809" cy="926592"/>
          </a:xfrm>
          <a:prstGeom prst="rect">
            <a:avLst/>
          </a:prstGeom>
          <a:solidFill>
            <a:schemeClr val="bg1">
              <a:lumMod val="95000"/>
            </a:schemeClr>
          </a:solidFill>
        </p:spPr>
        <p:txBody>
          <a:bodyPr lIns="274320" tIns="62389" rIns="274320" bIns="62389" anchor="b" anchorCtr="0">
            <a:normAutofit/>
          </a:bodyPr>
          <a:lstStyle>
            <a:lvl1pPr marL="0" indent="0">
              <a:lnSpc>
                <a:spcPct val="100000"/>
              </a:lnSpc>
              <a:spcBef>
                <a:spcPts val="80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The sub-heading goes here</a:t>
            </a:r>
          </a:p>
        </p:txBody>
      </p:sp>
      <p:sp>
        <p:nvSpPr>
          <p:cNvPr id="10" name="Content Placeholder 7"/>
          <p:cNvSpPr>
            <a:spLocks noGrp="1"/>
          </p:cNvSpPr>
          <p:nvPr>
            <p:ph sz="quarter" idx="12" hasCustomPrompt="1"/>
          </p:nvPr>
        </p:nvSpPr>
        <p:spPr>
          <a:xfrm>
            <a:off x="625475" y="1397000"/>
            <a:ext cx="6080348"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2" name="Text Placeholder 21"/>
          <p:cNvSpPr>
            <a:spLocks noGrp="1"/>
          </p:cNvSpPr>
          <p:nvPr>
            <p:ph type="body" sz="quarter" idx="18"/>
          </p:nvPr>
        </p:nvSpPr>
        <p:spPr>
          <a:xfrm>
            <a:off x="7006843" y="1399032"/>
            <a:ext cx="4572000" cy="100584"/>
          </a:xfrm>
          <a:prstGeom prst="rect">
            <a:avLst/>
          </a:prstGeom>
          <a:solidFill>
            <a:schemeClr val="accent1"/>
          </a:solidFill>
        </p:spPr>
        <p:txBody>
          <a:bodyPr/>
          <a:lstStyle>
            <a:lvl1pPr>
              <a:buNone/>
              <a:defRPr sz="100"/>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text (lef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8" name="Text Placeholder 10"/>
          <p:cNvSpPr>
            <a:spLocks noGrp="1"/>
          </p:cNvSpPr>
          <p:nvPr>
            <p:ph type="body" sz="quarter" idx="13" hasCustomPrompt="1"/>
          </p:nvPr>
        </p:nvSpPr>
        <p:spPr>
          <a:xfrm>
            <a:off x="623888" y="2209800"/>
            <a:ext cx="4251642" cy="3719513"/>
          </a:xfrm>
          <a:prstGeom prst="rect">
            <a:avLst/>
          </a:prstGeom>
        </p:spPr>
        <p:txBody>
          <a:bodyPr lIns="0" tIns="121899" rIns="0" bIns="0">
            <a:normAutofit/>
          </a:bodyPr>
          <a:lstStyle>
            <a:lvl1pPr marL="0" indent="0">
              <a:lnSpc>
                <a:spcPct val="100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smtClean="0"/>
              <a:t>The body text goes here</a:t>
            </a:r>
          </a:p>
        </p:txBody>
      </p:sp>
      <p:sp>
        <p:nvSpPr>
          <p:cNvPr id="14" name="Text Placeholder 10"/>
          <p:cNvSpPr>
            <a:spLocks noGrp="1"/>
          </p:cNvSpPr>
          <p:nvPr>
            <p:ph type="body" sz="quarter" idx="17" hasCustomPrompt="1"/>
          </p:nvPr>
        </p:nvSpPr>
        <p:spPr>
          <a:xfrm>
            <a:off x="623888" y="1397000"/>
            <a:ext cx="4251642"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smtClean="0"/>
              <a:t>The sub-heading goes here</a:t>
            </a:r>
          </a:p>
        </p:txBody>
      </p:sp>
      <p:sp>
        <p:nvSpPr>
          <p:cNvPr id="10" name="Content Placeholder 7"/>
          <p:cNvSpPr>
            <a:spLocks noGrp="1"/>
          </p:cNvSpPr>
          <p:nvPr>
            <p:ph sz="quarter" idx="12" hasCustomPrompt="1"/>
          </p:nvPr>
        </p:nvSpPr>
        <p:spPr>
          <a:xfrm>
            <a:off x="5183188" y="1397000"/>
            <a:ext cx="6724650"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lef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8" name="Text Placeholder 10"/>
          <p:cNvSpPr>
            <a:spLocks noGrp="1"/>
          </p:cNvSpPr>
          <p:nvPr>
            <p:ph type="body" sz="quarter" idx="13" hasCustomPrompt="1"/>
          </p:nvPr>
        </p:nvSpPr>
        <p:spPr>
          <a:xfrm>
            <a:off x="623888" y="2209800"/>
            <a:ext cx="4251642" cy="3719513"/>
          </a:xfrm>
          <a:prstGeom prst="rect">
            <a:avLst/>
          </a:prstGeom>
        </p:spPr>
        <p:txBody>
          <a:bodyPr lIns="0" tIns="121899" rIns="0" bIns="0">
            <a:normAutofit/>
          </a:bodyPr>
          <a:lstStyle>
            <a:lvl1pPr marL="0" indent="0">
              <a:lnSpc>
                <a:spcPct val="100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smtClean="0"/>
              <a:t>The body text goes here</a:t>
            </a:r>
          </a:p>
        </p:txBody>
      </p:sp>
      <p:sp>
        <p:nvSpPr>
          <p:cNvPr id="14" name="Text Placeholder 10"/>
          <p:cNvSpPr>
            <a:spLocks noGrp="1"/>
          </p:cNvSpPr>
          <p:nvPr>
            <p:ph type="body" sz="quarter" idx="17" hasCustomPrompt="1"/>
          </p:nvPr>
        </p:nvSpPr>
        <p:spPr>
          <a:xfrm>
            <a:off x="623888" y="1397000"/>
            <a:ext cx="4251642"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smtClean="0"/>
              <a:t>The sub-heading goes here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text (left - gra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9" name="Title 8"/>
          <p:cNvSpPr>
            <a:spLocks noGrp="1"/>
          </p:cNvSpPr>
          <p:nvPr>
            <p:ph type="title" hasCustomPrompt="1"/>
          </p:nvPr>
        </p:nvSpPr>
        <p:spPr>
          <a:xfrm>
            <a:off x="304721" y="275168"/>
            <a:ext cx="11579384" cy="817033"/>
          </a:xfrm>
          <a:prstGeom prst="rect">
            <a:avLst/>
          </a:prstGeom>
        </p:spPr>
        <p:txBody>
          <a:bodyPr lIns="0" tIns="0" rIns="0" bIns="0">
            <a:normAutofit/>
          </a:bodyPr>
          <a:lstStyle>
            <a:lvl1pPr algn="l">
              <a:defRPr sz="4800">
                <a:solidFill>
                  <a:schemeClr val="accent1"/>
                </a:solidFill>
              </a:defRPr>
            </a:lvl1pPr>
          </a:lstStyle>
          <a:p>
            <a:r>
              <a:rPr lang="en-US" dirty="0" smtClean="0"/>
              <a:t>This is where your heading goes</a:t>
            </a:r>
            <a:endParaRPr lang="en-CA" dirty="0"/>
          </a:p>
        </p:txBody>
      </p:sp>
      <p:sp>
        <p:nvSpPr>
          <p:cNvPr id="11" name="Text Placeholder 10"/>
          <p:cNvSpPr>
            <a:spLocks noGrp="1"/>
          </p:cNvSpPr>
          <p:nvPr>
            <p:ph type="body" sz="quarter" idx="13" hasCustomPrompt="1"/>
          </p:nvPr>
        </p:nvSpPr>
        <p:spPr>
          <a:xfrm>
            <a:off x="581179" y="2413002"/>
            <a:ext cx="4570809" cy="3516312"/>
          </a:xfrm>
          <a:prstGeom prst="rect">
            <a:avLst/>
          </a:prstGeom>
          <a:solidFill>
            <a:schemeClr val="bg1">
              <a:lumMod val="95000"/>
            </a:schemeClr>
          </a:solidFill>
        </p:spPr>
        <p:txBody>
          <a:bodyPr lIns="274320" tIns="121899" rIns="274320" bIns="121899">
            <a:norm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smtClean="0"/>
              <a:t>The body text goes here</a:t>
            </a:r>
          </a:p>
        </p:txBody>
      </p:sp>
      <p:sp>
        <p:nvSpPr>
          <p:cNvPr id="14" name="Text Placeholder 10"/>
          <p:cNvSpPr>
            <a:spLocks noGrp="1"/>
          </p:cNvSpPr>
          <p:nvPr>
            <p:ph type="body" sz="quarter" idx="17" hasCustomPrompt="1"/>
          </p:nvPr>
        </p:nvSpPr>
        <p:spPr>
          <a:xfrm>
            <a:off x="581179" y="1492412"/>
            <a:ext cx="4570809" cy="926592"/>
          </a:xfrm>
          <a:prstGeom prst="rect">
            <a:avLst/>
          </a:prstGeom>
          <a:solidFill>
            <a:schemeClr val="bg1">
              <a:lumMod val="95000"/>
            </a:schemeClr>
          </a:solidFill>
        </p:spPr>
        <p:txBody>
          <a:bodyPr lIns="274320" tIns="62389" rIns="274320" bIns="62389" anchor="b" anchorCtr="0">
            <a:normAutofit/>
          </a:bodyPr>
          <a:lstStyle>
            <a:lvl1pPr marL="0" indent="0">
              <a:lnSpc>
                <a:spcPct val="100000"/>
              </a:lnSpc>
              <a:spcBef>
                <a:spcPts val="80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smtClean="0"/>
              <a:t>The sub-heading goes here</a:t>
            </a:r>
          </a:p>
        </p:txBody>
      </p:sp>
      <p:sp>
        <p:nvSpPr>
          <p:cNvPr id="12" name="Content Placeholder 7"/>
          <p:cNvSpPr>
            <a:spLocks noGrp="1"/>
          </p:cNvSpPr>
          <p:nvPr>
            <p:ph sz="quarter" idx="12" hasCustomPrompt="1"/>
          </p:nvPr>
        </p:nvSpPr>
        <p:spPr>
          <a:xfrm>
            <a:off x="5505450" y="1397000"/>
            <a:ext cx="6390442"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smtClean="0"/>
              <a:t>Insert text, table, chart or image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22" name="Text Placeholder 21"/>
          <p:cNvSpPr>
            <a:spLocks noGrp="1"/>
          </p:cNvSpPr>
          <p:nvPr>
            <p:ph type="body" sz="quarter" idx="18"/>
          </p:nvPr>
        </p:nvSpPr>
        <p:spPr>
          <a:xfrm>
            <a:off x="585216" y="1399032"/>
            <a:ext cx="4572000" cy="100584"/>
          </a:xfrm>
          <a:prstGeom prst="rect">
            <a:avLst/>
          </a:prstGeom>
          <a:solidFill>
            <a:schemeClr val="accent1"/>
          </a:solidFill>
        </p:spPr>
        <p:txBody>
          <a:bodyPr/>
          <a:lstStyle>
            <a:lvl1pPr>
              <a:buNone/>
              <a:defRPr sz="100"/>
            </a:lvl1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and text (option 1)">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11" name="Picture Placeholder 10"/>
          <p:cNvSpPr>
            <a:spLocks noGrp="1"/>
          </p:cNvSpPr>
          <p:nvPr>
            <p:ph type="pic" sz="quarter" idx="14"/>
          </p:nvPr>
        </p:nvSpPr>
        <p:spPr>
          <a:xfrm>
            <a:off x="5484971" y="0"/>
            <a:ext cx="6703854" cy="6375400"/>
          </a:xfrm>
          <a:prstGeom prst="rect">
            <a:avLst/>
          </a:prstGeom>
        </p:spPr>
        <p:txBody>
          <a:bodyPr lIns="121899" tIns="60949" rIns="121899" bIns="60949"/>
          <a:lstStyle>
            <a:lvl1pPr>
              <a:buNone/>
              <a:defRPr/>
            </a:lvl1pPr>
          </a:lstStyle>
          <a:p>
            <a:r>
              <a:rPr lang="en-US" smtClean="0"/>
              <a:t>Click icon to add picture</a:t>
            </a:r>
            <a:endParaRPr lang="en-CA" dirty="0"/>
          </a:p>
        </p:txBody>
      </p:sp>
      <p:sp>
        <p:nvSpPr>
          <p:cNvPr id="8" name="Title 8"/>
          <p:cNvSpPr>
            <a:spLocks noGrp="1"/>
          </p:cNvSpPr>
          <p:nvPr>
            <p:ph type="title" hasCustomPrompt="1"/>
          </p:nvPr>
        </p:nvSpPr>
        <p:spPr>
          <a:xfrm>
            <a:off x="304720" y="275168"/>
            <a:ext cx="4977104" cy="1515532"/>
          </a:xfrm>
          <a:prstGeom prst="rect">
            <a:avLst/>
          </a:prstGeom>
        </p:spPr>
        <p:txBody>
          <a:bodyPr lIns="0" tIns="0" rIns="0" bIns="121899">
            <a:normAutofit/>
          </a:bodyPr>
          <a:lstStyle>
            <a:lvl1pPr algn="l">
              <a:defRPr sz="4800" baseline="0">
                <a:solidFill>
                  <a:schemeClr val="accent1"/>
                </a:solidFill>
              </a:defRPr>
            </a:lvl1pPr>
          </a:lstStyle>
          <a:p>
            <a:r>
              <a:rPr lang="en-US" dirty="0" smtClean="0"/>
              <a:t>This is where your heading goes</a:t>
            </a:r>
            <a:endParaRPr lang="en-CA" dirty="0"/>
          </a:p>
        </p:txBody>
      </p:sp>
      <p:sp>
        <p:nvSpPr>
          <p:cNvPr id="7" name="Text Placeholder 5"/>
          <p:cNvSpPr>
            <a:spLocks noGrp="1"/>
          </p:cNvSpPr>
          <p:nvPr>
            <p:ph type="body" sz="quarter" idx="13" hasCustomPrompt="1"/>
          </p:nvPr>
        </p:nvSpPr>
        <p:spPr>
          <a:xfrm>
            <a:off x="308344" y="1790700"/>
            <a:ext cx="4973479" cy="4279900"/>
          </a:xfrm>
          <a:prstGeom prst="rect">
            <a:avLst/>
          </a:prstGeom>
        </p:spPr>
        <p:txBody>
          <a:bodyPr lIns="0" tIns="121899" rIns="0" bIns="121899">
            <a:normAutofit/>
          </a:bodyPr>
          <a:lstStyle>
            <a:lvl1pPr marL="232793" indent="-232793" algn="l" defTabSz="1218987" rtl="0" eaLnBrk="1" latinLnBrk="0" hangingPunct="1">
              <a:spcBef>
                <a:spcPts val="1600"/>
              </a:spcBef>
              <a:buClr>
                <a:schemeClr val="tx1"/>
              </a:buClr>
              <a:buSzPct val="80000"/>
              <a:buFont typeface="Arial" pitchFamily="34" charset="0"/>
              <a:buChar char="•"/>
              <a:defRPr lang="en-US" sz="3200" kern="1200" dirty="0" smtClean="0">
                <a:solidFill>
                  <a:schemeClr val="tx1"/>
                </a:solidFill>
                <a:latin typeface="+mn-lt"/>
                <a:ea typeface="+mn-ea"/>
                <a:cs typeface="+mn-cs"/>
              </a:defRPr>
            </a:lvl1pPr>
            <a:lvl2pPr marL="531191" indent="-234000" algn="l" defTabSz="1218987" rtl="0" eaLnBrk="1" latinLnBrk="0" hangingPunct="1">
              <a:spcBef>
                <a:spcPts val="1600"/>
              </a:spcBef>
              <a:buClr>
                <a:schemeClr val="tx1"/>
              </a:buClr>
              <a:buSzPct val="80000"/>
              <a:buFont typeface="Arial" pitchFamily="34" charset="0"/>
              <a:buChar char="–"/>
              <a:defRPr lang="en-US" sz="2400" kern="1200" dirty="0" smtClean="0">
                <a:solidFill>
                  <a:schemeClr val="tx1"/>
                </a:solidFill>
                <a:latin typeface="+mn-lt"/>
                <a:ea typeface="+mn-ea"/>
                <a:cs typeface="+mn-cs"/>
              </a:defRPr>
            </a:lvl2pPr>
            <a:lvl3pPr marL="792000" indent="-232793" algn="l" defTabSz="1218987" rtl="0" eaLnBrk="1" latinLnBrk="0" hangingPunct="1">
              <a:spcBef>
                <a:spcPts val="1600"/>
              </a:spcBef>
              <a:buClr>
                <a:schemeClr val="tx1"/>
              </a:buClr>
              <a:buSzPct val="80000"/>
              <a:buFont typeface="Arial" pitchFamily="34" charset="0"/>
              <a:buChar char="•"/>
              <a:defRPr lang="en-US" sz="2400" kern="1200" dirty="0" smtClean="0">
                <a:solidFill>
                  <a:schemeClr val="tx1"/>
                </a:solidFill>
                <a:latin typeface="+mn-lt"/>
                <a:ea typeface="+mn-ea"/>
                <a:cs typeface="+mn-cs"/>
              </a:defRPr>
            </a:lvl3pPr>
            <a:lvl4pPr marL="1080000" indent="-234000" algn="l" defTabSz="1218987" rtl="0" eaLnBrk="1" latinLnBrk="0" hangingPunct="1">
              <a:spcBef>
                <a:spcPts val="1600"/>
              </a:spcBef>
              <a:buClr>
                <a:schemeClr val="tx1"/>
              </a:buClr>
              <a:buSzPct val="80000"/>
              <a:buFont typeface="Arial" pitchFamily="34" charset="0"/>
              <a:defRPr lang="en-US" sz="2400" kern="1200" dirty="0" smtClean="0">
                <a:solidFill>
                  <a:schemeClr val="tx1"/>
                </a:solidFill>
                <a:latin typeface="+mn-lt"/>
                <a:ea typeface="+mn-ea"/>
                <a:cs typeface="+mn-cs"/>
              </a:defRPr>
            </a:lvl4pPr>
            <a:lvl5pPr marL="1332000" indent="-232793" algn="l" defTabSz="1218987" rtl="0" eaLnBrk="1" latinLnBrk="0" hangingPunct="1">
              <a:spcBef>
                <a:spcPts val="1600"/>
              </a:spcBef>
              <a:buClr>
                <a:schemeClr val="tx1"/>
              </a:buClr>
              <a:buSzPct val="80000"/>
              <a:buFont typeface="Arial" pitchFamily="34" charset="0"/>
              <a:buChar char="•"/>
              <a:defRPr lang="en-US" sz="2400" kern="1200" dirty="0" smtClean="0">
                <a:solidFill>
                  <a:schemeClr val="tx1"/>
                </a:solidFill>
                <a:latin typeface="+mn-lt"/>
                <a:ea typeface="+mn-ea"/>
                <a:cs typeface="+mn-cs"/>
              </a:defRPr>
            </a:lvl5pPr>
            <a:lvl6pPr marL="1745945" indent="-304747">
              <a:buFont typeface="Calibri" pitchFamily="34" charset="0"/>
              <a:buChar char="–"/>
              <a:defRPr sz="2400"/>
            </a:lvl6pPr>
          </a:lstStyle>
          <a:p>
            <a:pPr lvl="0"/>
            <a:r>
              <a:rPr lang="en-US" dirty="0" smtClean="0"/>
              <a:t>Insert text here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1218883" y="6421581"/>
            <a:ext cx="9751060" cy="2682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9" name="Rectangle 8"/>
          <p:cNvSpPr/>
          <p:nvPr/>
        </p:nvSpPr>
        <p:spPr>
          <a:xfrm>
            <a:off x="10969942" y="6421581"/>
            <a:ext cx="1218883" cy="2682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r"/>
            <a:endParaRPr lang="en-CA" dirty="0"/>
          </a:p>
        </p:txBody>
      </p:sp>
      <p:sp>
        <p:nvSpPr>
          <p:cNvPr id="10" name="Rectangle 9"/>
          <p:cNvSpPr/>
          <p:nvPr/>
        </p:nvSpPr>
        <p:spPr>
          <a:xfrm>
            <a:off x="304720"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2" name="Slide Number Placeholder 11"/>
          <p:cNvSpPr>
            <a:spLocks noGrp="1"/>
          </p:cNvSpPr>
          <p:nvPr>
            <p:ph type="sldNum" sz="quarter" idx="4"/>
          </p:nvPr>
        </p:nvSpPr>
        <p:spPr>
          <a:xfrm>
            <a:off x="11071516" y="6411976"/>
            <a:ext cx="914162" cy="268224"/>
          </a:xfrm>
          <a:prstGeom prst="rect">
            <a:avLst/>
          </a:prstGeom>
        </p:spPr>
        <p:txBody>
          <a:bodyPr vert="horz" lIns="121899" tIns="60949" rIns="121899" bIns="60949" rtlCol="0" anchor="ctr"/>
          <a:lstStyle>
            <a:lvl1pPr algn="r">
              <a:defRPr sz="1100">
                <a:solidFill>
                  <a:schemeClr val="bg1"/>
                </a:solidFill>
              </a:defRPr>
            </a:lvl1pPr>
          </a:lstStyle>
          <a:p>
            <a:fld id="{DC3F313E-FFED-4F14-A64F-753620A52619}" type="slidenum">
              <a:rPr lang="en-CA" smtClean="0"/>
              <a:pPr/>
              <a:t>‹#›</a:t>
            </a:fld>
            <a:endParaRPr lang="en-CA"/>
          </a:p>
        </p:txBody>
      </p:sp>
      <p:pic>
        <p:nvPicPr>
          <p:cNvPr id="13" name="Picture 12" descr="bcIMCLogo2014_cmyk_2inch_CS6.emf"/>
          <p:cNvPicPr>
            <a:picLocks noChangeAspect="1"/>
          </p:cNvPicPr>
          <p:nvPr/>
        </p:nvPicPr>
        <p:blipFill>
          <a:blip r:embed="rId23" cstate="print"/>
          <a:stretch>
            <a:fillRect/>
          </a:stretch>
        </p:blipFill>
        <p:spPr>
          <a:xfrm>
            <a:off x="292058" y="6270865"/>
            <a:ext cx="637102" cy="421416"/>
          </a:xfrm>
          <a:prstGeom prst="rect">
            <a:avLst/>
          </a:prstGeom>
        </p:spPr>
      </p:pic>
    </p:spTree>
  </p:cSld>
  <p:clrMap bg1="lt1" tx1="dk1" bg2="lt2" tx2="dk2" accent1="accent1" accent2="accent2" accent3="accent3" accent4="accent4" accent5="accent5" accent6="accent6" hlink="hlink" folHlink="folHlink"/>
  <p:sldLayoutIdLst>
    <p:sldLayoutId id="2147483747" r:id="rId1"/>
    <p:sldLayoutId id="2147483752" r:id="rId2"/>
    <p:sldLayoutId id="2147483753" r:id="rId3"/>
    <p:sldLayoutId id="2147483772" r:id="rId4"/>
    <p:sldLayoutId id="2147483754" r:id="rId5"/>
    <p:sldLayoutId id="2147483755" r:id="rId6"/>
    <p:sldLayoutId id="2147483773" r:id="rId7"/>
    <p:sldLayoutId id="2147483771"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766" r:id="rId17"/>
    <p:sldLayoutId id="2147483770" r:id="rId18"/>
    <p:sldLayoutId id="2147483748" r:id="rId19"/>
    <p:sldLayoutId id="2147483749" r:id="rId20"/>
    <p:sldLayoutId id="2147483750" r:id="rId21"/>
  </p:sldLayoutIdLst>
  <p:hf hdr="0" ftr="0" dt="0"/>
  <p:txStyles>
    <p:titleStyle>
      <a:lvl1pPr algn="l" defTabSz="1218987" rtl="0" eaLnBrk="1" latinLnBrk="0" hangingPunct="1">
        <a:spcBef>
          <a:spcPct val="0"/>
        </a:spcBef>
        <a:buNone/>
        <a:defRPr sz="4800" kern="1200">
          <a:solidFill>
            <a:schemeClr val="accent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427" indent="-380933" algn="l" defTabSz="1218987"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3733" indent="-304747" algn="l" defTabSz="1218987"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22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272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ppt_titlepage_opt2.jpg"/>
          <p:cNvPicPr>
            <a:picLocks noGrp="1" noChangeAspect="1"/>
          </p:cNvPicPr>
          <p:nvPr>
            <p:ph type="pic" sz="quarter" idx="15"/>
          </p:nvPr>
        </p:nvPicPr>
        <p:blipFill>
          <a:blip r:embed="rId3" cstate="print"/>
          <a:srcRect t="41" b="41"/>
          <a:stretch>
            <a:fillRect/>
          </a:stretch>
        </p:blipFill>
        <p:spPr/>
      </p:pic>
      <p:sp>
        <p:nvSpPr>
          <p:cNvPr id="10" name="Text Placeholder 9"/>
          <p:cNvSpPr>
            <a:spLocks noGrp="1"/>
          </p:cNvSpPr>
          <p:nvPr>
            <p:ph type="body" sz="quarter" idx="16"/>
          </p:nvPr>
        </p:nvSpPr>
        <p:spPr/>
        <p:txBody>
          <a:bodyPr/>
          <a:lstStyle/>
          <a:p>
            <a:r>
              <a:rPr lang="en-CA" dirty="0" smtClean="0"/>
              <a:t>Jennifer Coulson| </a:t>
            </a:r>
            <a:r>
              <a:rPr lang="en-CA" dirty="0" err="1" smtClean="0"/>
              <a:t>bcIMC</a:t>
            </a:r>
            <a:r>
              <a:rPr lang="en-CA" dirty="0" smtClean="0"/>
              <a:t>| June 15, 2017</a:t>
            </a:r>
            <a:endParaRPr lang="en-CA" dirty="0"/>
          </a:p>
        </p:txBody>
      </p:sp>
      <p:sp>
        <p:nvSpPr>
          <p:cNvPr id="17" name="Title 16"/>
          <p:cNvSpPr>
            <a:spLocks noGrp="1"/>
          </p:cNvSpPr>
          <p:nvPr>
            <p:ph type="ctrTitle"/>
          </p:nvPr>
        </p:nvSpPr>
        <p:spPr>
          <a:xfrm>
            <a:off x="566738" y="685800"/>
            <a:ext cx="3745009" cy="3556000"/>
          </a:xfrm>
        </p:spPr>
        <p:txBody>
          <a:bodyPr/>
          <a:lstStyle/>
          <a:p>
            <a:r>
              <a:rPr lang="en-CA" dirty="0" smtClean="0"/>
              <a:t>Sustainability: the investor view</a:t>
            </a: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DC3F313E-FFED-4F14-A64F-753620A52619}" type="slidenum">
              <a:rPr lang="en-CA" smtClean="0"/>
              <a:pPr/>
              <a:t>2</a:t>
            </a:fld>
            <a:endParaRPr lang="en-CA" dirty="0"/>
          </a:p>
        </p:txBody>
      </p:sp>
      <p:sp>
        <p:nvSpPr>
          <p:cNvPr id="11" name="Title 10"/>
          <p:cNvSpPr>
            <a:spLocks noGrp="1"/>
          </p:cNvSpPr>
          <p:nvPr>
            <p:ph type="title"/>
          </p:nvPr>
        </p:nvSpPr>
        <p:spPr/>
        <p:txBody>
          <a:bodyPr/>
          <a:lstStyle/>
          <a:p>
            <a:r>
              <a:rPr lang="en-CA" dirty="0" smtClean="0"/>
              <a:t>Investors are Committing to ESG</a:t>
            </a:r>
            <a:endParaRPr lang="en-CA" dirty="0"/>
          </a:p>
        </p:txBody>
      </p:sp>
      <p:pic>
        <p:nvPicPr>
          <p:cNvPr id="8" name="Content Placeholder 7" descr="ir_attachment_17510.jpeg"/>
          <p:cNvPicPr>
            <a:picLocks noGrp="1" noChangeAspect="1"/>
          </p:cNvPicPr>
          <p:nvPr>
            <p:ph sz="quarter" idx="12"/>
          </p:nvPr>
        </p:nvPicPr>
        <p:blipFill>
          <a:blip r:embed="rId3" cstate="print"/>
          <a:stretch>
            <a:fillRect/>
          </a:stretch>
        </p:blipFill>
        <p:spPr>
          <a:xfrm>
            <a:off x="772812" y="1397000"/>
            <a:ext cx="10643200" cy="44704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DC3F313E-FFED-4F14-A64F-753620A52619}" type="slidenum">
              <a:rPr lang="en-CA" smtClean="0"/>
              <a:pPr/>
              <a:t>3</a:t>
            </a:fld>
            <a:endParaRPr lang="en-CA" dirty="0"/>
          </a:p>
        </p:txBody>
      </p:sp>
      <p:sp>
        <p:nvSpPr>
          <p:cNvPr id="11" name="Title 10"/>
          <p:cNvSpPr>
            <a:spLocks noGrp="1"/>
          </p:cNvSpPr>
          <p:nvPr>
            <p:ph type="title"/>
          </p:nvPr>
        </p:nvSpPr>
        <p:spPr/>
        <p:txBody>
          <a:bodyPr/>
          <a:lstStyle/>
          <a:p>
            <a:r>
              <a:rPr lang="en-CA" dirty="0" smtClean="0"/>
              <a:t>Advancing Climate Risk Disclosure</a:t>
            </a:r>
            <a:endParaRPr lang="en-CA" dirty="0"/>
          </a:p>
        </p:txBody>
      </p:sp>
      <p:pic>
        <p:nvPicPr>
          <p:cNvPr id="6" name="Content Placeholder 5" descr="16_1209_02-TCFD.png"/>
          <p:cNvPicPr>
            <a:picLocks noGrp="1" noChangeAspect="1"/>
          </p:cNvPicPr>
          <p:nvPr>
            <p:ph sz="quarter" idx="12"/>
          </p:nvPr>
        </p:nvPicPr>
        <p:blipFill>
          <a:blip r:embed="rId3" cstate="print"/>
          <a:stretch>
            <a:fillRect/>
          </a:stretch>
        </p:blipFill>
        <p:spPr>
          <a:xfrm>
            <a:off x="1376263" y="1273125"/>
            <a:ext cx="8836881" cy="4418441"/>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cIMC_presentation">
  <a:themeElements>
    <a:clrScheme name="bcIMC">
      <a:dk1>
        <a:srgbClr val="515254"/>
      </a:dk1>
      <a:lt1>
        <a:sysClr val="window" lastClr="FFFFFF"/>
      </a:lt1>
      <a:dk2>
        <a:srgbClr val="1F497D"/>
      </a:dk2>
      <a:lt2>
        <a:srgbClr val="EEECE1"/>
      </a:lt2>
      <a:accent1>
        <a:srgbClr val="0067B1"/>
      </a:accent1>
      <a:accent2>
        <a:srgbClr val="78BAC7"/>
      </a:accent2>
      <a:accent3>
        <a:srgbClr val="988AA8"/>
      </a:accent3>
      <a:accent4>
        <a:srgbClr val="739945"/>
      </a:accent4>
      <a:accent5>
        <a:srgbClr val="B14E17"/>
      </a:accent5>
      <a:accent6>
        <a:srgbClr val="D79717"/>
      </a:accent6>
      <a:hlink>
        <a:srgbClr val="0067B1"/>
      </a:hlink>
      <a:folHlink>
        <a:srgbClr val="548DD4"/>
      </a:folHlink>
    </a:clrScheme>
    <a:fontScheme name="bcIMC Calibri">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wrap="square" lIns="0" tIns="0" rIns="0" bIns="0" rtlCol="0">
        <a:normAutofit/>
      </a:bodyPr>
      <a:lstStyle>
        <a:defPPr marL="237744" marR="0" indent="-237744" algn="l" defTabSz="1218987" rtl="0" eaLnBrk="1" fontAlgn="auto" latinLnBrk="0" hangingPunct="1">
          <a:lnSpc>
            <a:spcPct val="100000"/>
          </a:lnSpc>
          <a:spcBef>
            <a:spcPts val="1200"/>
          </a:spcBef>
          <a:spcAft>
            <a:spcPts val="0"/>
          </a:spcAft>
          <a:buClrTx/>
          <a:buSzTx/>
          <a:buFont typeface="Arial" pitchFamily="34" charset="0"/>
          <a:buChar char="•"/>
          <a:tabLst/>
          <a:defRPr kumimoji="0" sz="32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bcIMC_presentation</Template>
  <TotalTime>45</TotalTime>
  <Words>187</Words>
  <Application>Microsoft Office PowerPoint</Application>
  <PresentationFormat>Custom</PresentationFormat>
  <Paragraphs>21</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bcIMC_presentation</vt:lpstr>
      <vt:lpstr>Sustainability: the investor view</vt:lpstr>
      <vt:lpstr>Investors are Committing to ESG</vt:lpstr>
      <vt:lpstr>Advancing Climate Risk Disclosure</vt:lpstr>
    </vt:vector>
  </TitlesOfParts>
  <Company>BC Investment Management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jcoulson</dc:creator>
  <dc:description>v1.34 Released June 6, 2017</dc:description>
  <cp:lastModifiedBy>Felipe Cerqueira</cp:lastModifiedBy>
  <cp:revision>4</cp:revision>
  <dcterms:created xsi:type="dcterms:W3CDTF">2017-06-07T18:54:37Z</dcterms:created>
  <dcterms:modified xsi:type="dcterms:W3CDTF">2017-06-14T23:03:29Z</dcterms:modified>
</cp:coreProperties>
</file>