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5"/>
  </p:normalViewPr>
  <p:slideViewPr>
    <p:cSldViewPr snapToGrid="0" snapToObjects="1">
      <p:cViewPr>
        <p:scale>
          <a:sx n="110" d="100"/>
          <a:sy n="110" d="100"/>
        </p:scale>
        <p:origin x="114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DD81-2D06-A943-B0AF-00D122D3D31C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1AF1-7299-D04E-BC02-5E50EC92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268664" y="1540698"/>
            <a:ext cx="833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3.) Every control has a story behind it.</a:t>
            </a:r>
          </a:p>
        </p:txBody>
      </p:sp>
    </p:spTree>
    <p:extLst>
      <p:ext uri="{BB962C8B-B14F-4D97-AF65-F5344CB8AC3E}">
        <p14:creationId xmlns:p14="http://schemas.microsoft.com/office/powerpoint/2010/main" val="272932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84024" y="1419250"/>
            <a:ext cx="833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4.) Established organizations shouldn’t forget their DNA, they were once a startup too. </a:t>
            </a:r>
          </a:p>
        </p:txBody>
      </p:sp>
    </p:spTree>
    <p:extLst>
      <p:ext uri="{BB962C8B-B14F-4D97-AF65-F5344CB8AC3E}">
        <p14:creationId xmlns:p14="http://schemas.microsoft.com/office/powerpoint/2010/main" val="222577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3957145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5889E-4027-FB47-976B-FD41F354A953}"/>
              </a:ext>
            </a:extLst>
          </p:cNvPr>
          <p:cNvSpPr/>
          <p:nvPr userDrawn="1"/>
        </p:nvSpPr>
        <p:spPr>
          <a:xfrm>
            <a:off x="0" y="17859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F096-6B93-5D4F-BB88-759F80F20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0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6B379-F9C4-7C4D-8E03-BB942FD67AD0}"/>
              </a:ext>
            </a:extLst>
          </p:cNvPr>
          <p:cNvSpPr/>
          <p:nvPr userDrawn="1"/>
        </p:nvSpPr>
        <p:spPr>
          <a:xfrm>
            <a:off x="0" y="17859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B6D9E-99C4-E947-8B4B-75581A2C2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CE5F1-8173-454A-A30C-E2FA27DC3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0" y="-1085437"/>
            <a:ext cx="20955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65250-6725-1F47-9F0F-8E93D6FC40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028" y="1496291"/>
            <a:ext cx="4667446" cy="200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E735F5-53D1-8A46-84F7-00A2567EC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365353" y="2039808"/>
            <a:ext cx="584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Freebies</a:t>
            </a:r>
          </a:p>
        </p:txBody>
      </p:sp>
    </p:spTree>
    <p:extLst>
      <p:ext uri="{BB962C8B-B14F-4D97-AF65-F5344CB8AC3E}">
        <p14:creationId xmlns:p14="http://schemas.microsoft.com/office/powerpoint/2010/main" val="306787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816672" y="1696492"/>
            <a:ext cx="584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When life hits you, it comes fast and furious</a:t>
            </a:r>
          </a:p>
        </p:txBody>
      </p:sp>
    </p:spTree>
    <p:extLst>
      <p:ext uri="{BB962C8B-B14F-4D97-AF65-F5344CB8AC3E}">
        <p14:creationId xmlns:p14="http://schemas.microsoft.com/office/powerpoint/2010/main" val="139633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365353" y="2039808"/>
            <a:ext cx="584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Stuff happens, deal with it</a:t>
            </a:r>
          </a:p>
        </p:txBody>
      </p:sp>
    </p:spTree>
    <p:extLst>
      <p:ext uri="{BB962C8B-B14F-4D97-AF65-F5344CB8AC3E}">
        <p14:creationId xmlns:p14="http://schemas.microsoft.com/office/powerpoint/2010/main" val="34766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365353" y="1536684"/>
            <a:ext cx="584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At any time, one should be a mentee and a mentor</a:t>
            </a:r>
          </a:p>
        </p:txBody>
      </p:sp>
    </p:spTree>
    <p:extLst>
      <p:ext uri="{BB962C8B-B14F-4D97-AF65-F5344CB8AC3E}">
        <p14:creationId xmlns:p14="http://schemas.microsoft.com/office/powerpoint/2010/main" val="197619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365353" y="1877615"/>
            <a:ext cx="584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CPA by day, co-founder by night</a:t>
            </a:r>
          </a:p>
        </p:txBody>
      </p:sp>
    </p:spTree>
    <p:extLst>
      <p:ext uri="{BB962C8B-B14F-4D97-AF65-F5344CB8AC3E}">
        <p14:creationId xmlns:p14="http://schemas.microsoft.com/office/powerpoint/2010/main" val="379582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1554382" y="1853974"/>
            <a:ext cx="584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Pivot, pivot, pivot</a:t>
            </a:r>
          </a:p>
        </p:txBody>
      </p:sp>
    </p:spTree>
    <p:extLst>
      <p:ext uri="{BB962C8B-B14F-4D97-AF65-F5344CB8AC3E}">
        <p14:creationId xmlns:p14="http://schemas.microsoft.com/office/powerpoint/2010/main" val="14576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268664" y="1540698"/>
            <a:ext cx="833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1.) Startups are organizations trying to create a business model before cash runs out. </a:t>
            </a:r>
          </a:p>
        </p:txBody>
      </p:sp>
    </p:spTree>
    <p:extLst>
      <p:ext uri="{BB962C8B-B14F-4D97-AF65-F5344CB8AC3E}">
        <p14:creationId xmlns:p14="http://schemas.microsoft.com/office/powerpoint/2010/main" val="417492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097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92622" y="34352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D53FB-A3BE-DE46-BAAE-62599F8E4881}"/>
              </a:ext>
            </a:extLst>
          </p:cNvPr>
          <p:cNvSpPr txBox="1"/>
          <p:nvPr userDrawn="1"/>
        </p:nvSpPr>
        <p:spPr>
          <a:xfrm>
            <a:off x="268664" y="1540698"/>
            <a:ext cx="833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2.) Running a startup is like landing a plane while assembling it. I say, more like designing it too.</a:t>
            </a:r>
          </a:p>
        </p:txBody>
      </p:sp>
    </p:spTree>
    <p:extLst>
      <p:ext uri="{BB962C8B-B14F-4D97-AF65-F5344CB8AC3E}">
        <p14:creationId xmlns:p14="http://schemas.microsoft.com/office/powerpoint/2010/main" val="15663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20E9-6258-2145-BEB0-6046424926B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6" r:id="rId8"/>
    <p:sldLayoutId id="2147483687" r:id="rId9"/>
    <p:sldLayoutId id="2147483688" r:id="rId10"/>
    <p:sldLayoutId id="2147483689" r:id="rId11"/>
    <p:sldLayoutId id="2147483676" r:id="rId12"/>
    <p:sldLayoutId id="2147483677" r:id="rId13"/>
    <p:sldLayoutId id="2147483673" r:id="rId14"/>
    <p:sldLayoutId id="2147483674" r:id="rId15"/>
    <p:sldLayoutId id="2147483675" r:id="rId16"/>
    <p:sldLayoutId id="2147483662" r:id="rId17"/>
    <p:sldLayoutId id="2147483663" r:id="rId18"/>
    <p:sldLayoutId id="2147483672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6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65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5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86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4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81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1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39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37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97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4394</TotalTime>
  <Words>0</Words>
  <Application>Microsoft Macintosh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</dc:creator>
  <cp:lastModifiedBy>Alex Kwong</cp:lastModifiedBy>
  <cp:revision>21</cp:revision>
  <dcterms:created xsi:type="dcterms:W3CDTF">2017-06-05T07:08:56Z</dcterms:created>
  <dcterms:modified xsi:type="dcterms:W3CDTF">2019-05-30T05:46:38Z</dcterms:modified>
</cp:coreProperties>
</file>