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3"/>
  </p:notesMasterIdLst>
  <p:handoutMasterIdLst>
    <p:handoutMasterId r:id="rId44"/>
  </p:handoutMasterIdLst>
  <p:sldIdLst>
    <p:sldId id="256" r:id="rId2"/>
    <p:sldId id="275" r:id="rId3"/>
    <p:sldId id="263" r:id="rId4"/>
    <p:sldId id="326" r:id="rId5"/>
    <p:sldId id="327" r:id="rId6"/>
    <p:sldId id="328" r:id="rId7"/>
    <p:sldId id="329" r:id="rId8"/>
    <p:sldId id="331" r:id="rId9"/>
    <p:sldId id="279" r:id="rId10"/>
    <p:sldId id="338" r:id="rId11"/>
    <p:sldId id="276" r:id="rId12"/>
    <p:sldId id="272" r:id="rId13"/>
    <p:sldId id="339" r:id="rId14"/>
    <p:sldId id="348" r:id="rId15"/>
    <p:sldId id="349" r:id="rId16"/>
    <p:sldId id="278" r:id="rId17"/>
    <p:sldId id="340" r:id="rId18"/>
    <p:sldId id="350" r:id="rId19"/>
    <p:sldId id="280" r:id="rId20"/>
    <p:sldId id="351" r:id="rId21"/>
    <p:sldId id="341" r:id="rId22"/>
    <p:sldId id="332" r:id="rId23"/>
    <p:sldId id="343" r:id="rId24"/>
    <p:sldId id="352" r:id="rId25"/>
    <p:sldId id="333" r:id="rId26"/>
    <p:sldId id="342" r:id="rId27"/>
    <p:sldId id="334" r:id="rId28"/>
    <p:sldId id="344" r:id="rId29"/>
    <p:sldId id="353" r:id="rId30"/>
    <p:sldId id="335" r:id="rId31"/>
    <p:sldId id="345" r:id="rId32"/>
    <p:sldId id="336" r:id="rId33"/>
    <p:sldId id="346" r:id="rId34"/>
    <p:sldId id="337" r:id="rId35"/>
    <p:sldId id="354" r:id="rId36"/>
    <p:sldId id="347" r:id="rId37"/>
    <p:sldId id="356" r:id="rId38"/>
    <p:sldId id="355" r:id="rId39"/>
    <p:sldId id="357" r:id="rId40"/>
    <p:sldId id="277" r:id="rId41"/>
    <p:sldId id="26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BB0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D12B14-2781-4616-9CB2-392287DE056B}" v="240" dt="2019-06-03T14:20:23.7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37"/>
    <p:restoredTop sz="94640"/>
  </p:normalViewPr>
  <p:slideViewPr>
    <p:cSldViewPr snapToGrid="0" snapToObjects="1">
      <p:cViewPr varScale="1">
        <p:scale>
          <a:sx n="60" d="100"/>
          <a:sy n="60" d="100"/>
        </p:scale>
        <p:origin x="90" y="1266"/>
      </p:cViewPr>
      <p:guideLst/>
    </p:cSldViewPr>
  </p:slideViewPr>
  <p:notesTextViewPr>
    <p:cViewPr>
      <p:scale>
        <a:sx n="1" d="1"/>
        <a:sy n="1" d="1"/>
      </p:scale>
      <p:origin x="0" y="0"/>
    </p:cViewPr>
  </p:notesTextViewPr>
  <p:sorterViewPr>
    <p:cViewPr>
      <p:scale>
        <a:sx n="100" d="100"/>
        <a:sy n="100" d="100"/>
      </p:scale>
      <p:origin x="0" y="-1398"/>
    </p:cViewPr>
  </p:sorterViewPr>
  <p:notesViewPr>
    <p:cSldViewPr snapToGrid="0" snapToObject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Cooper" userId="b208e97f-9bf3-4835-afe8-1eb17db5bade" providerId="ADAL" clId="{B92CE3D8-6B49-4822-8C3D-CF296DCB5A64}"/>
    <pc:docChg chg="undo custSel addSld delSld modSld sldOrd modMainMaster">
      <pc:chgData name="Jane Cooper" userId="b208e97f-9bf3-4835-afe8-1eb17db5bade" providerId="ADAL" clId="{B92CE3D8-6B49-4822-8C3D-CF296DCB5A64}" dt="2019-06-03T14:45:59.905" v="1829" actId="20577"/>
      <pc:docMkLst>
        <pc:docMk/>
      </pc:docMkLst>
      <pc:sldChg chg="addSp delSp modSp">
        <pc:chgData name="Jane Cooper" userId="b208e97f-9bf3-4835-afe8-1eb17db5bade" providerId="ADAL" clId="{B92CE3D8-6B49-4822-8C3D-CF296DCB5A64}" dt="2019-06-03T13:40:29.492" v="1675" actId="1076"/>
        <pc:sldMkLst>
          <pc:docMk/>
          <pc:sldMk cId="1436716333" sldId="256"/>
        </pc:sldMkLst>
        <pc:spChg chg="add del">
          <ac:chgData name="Jane Cooper" userId="b208e97f-9bf3-4835-afe8-1eb17db5bade" providerId="ADAL" clId="{B92CE3D8-6B49-4822-8C3D-CF296DCB5A64}" dt="2019-06-03T12:11:23.049" v="1"/>
          <ac:spMkLst>
            <pc:docMk/>
            <pc:sldMk cId="1436716333" sldId="256"/>
            <ac:spMk id="2" creationId="{C2CF1CEA-2956-4333-ACE3-D0592A5620C5}"/>
          </ac:spMkLst>
        </pc:spChg>
        <pc:spChg chg="mod">
          <ac:chgData name="Jane Cooper" userId="b208e97f-9bf3-4835-afe8-1eb17db5bade" providerId="ADAL" clId="{B92CE3D8-6B49-4822-8C3D-CF296DCB5A64}" dt="2019-06-03T12:11:46.235" v="15" actId="20577"/>
          <ac:spMkLst>
            <pc:docMk/>
            <pc:sldMk cId="1436716333" sldId="256"/>
            <ac:spMk id="4" creationId="{86086C45-162A-384E-838F-56331E3F03F7}"/>
          </ac:spMkLst>
        </pc:spChg>
        <pc:spChg chg="mod">
          <ac:chgData name="Jane Cooper" userId="b208e97f-9bf3-4835-afe8-1eb17db5bade" providerId="ADAL" clId="{B92CE3D8-6B49-4822-8C3D-CF296DCB5A64}" dt="2019-06-03T12:12:01.756" v="24"/>
          <ac:spMkLst>
            <pc:docMk/>
            <pc:sldMk cId="1436716333" sldId="256"/>
            <ac:spMk id="5" creationId="{617ADCA0-42BB-7541-8868-AC027F72B9D8}"/>
          </ac:spMkLst>
        </pc:spChg>
        <pc:spChg chg="mod">
          <ac:chgData name="Jane Cooper" userId="b208e97f-9bf3-4835-afe8-1eb17db5bade" providerId="ADAL" clId="{B92CE3D8-6B49-4822-8C3D-CF296DCB5A64}" dt="2019-06-03T13:04:41.900" v="1248" actId="20577"/>
          <ac:spMkLst>
            <pc:docMk/>
            <pc:sldMk cId="1436716333" sldId="256"/>
            <ac:spMk id="6" creationId="{7D21900B-BE4E-BC46-8A25-58FAF3CE0F26}"/>
          </ac:spMkLst>
        </pc:spChg>
        <pc:picChg chg="mod">
          <ac:chgData name="Jane Cooper" userId="b208e97f-9bf3-4835-afe8-1eb17db5bade" providerId="ADAL" clId="{B92CE3D8-6B49-4822-8C3D-CF296DCB5A64}" dt="2019-06-03T13:40:29.492" v="1675" actId="1076"/>
          <ac:picMkLst>
            <pc:docMk/>
            <pc:sldMk cId="1436716333" sldId="256"/>
            <ac:picMk id="7" creationId="{F5C411B3-DD8D-4CF6-8444-B33706545009}"/>
          </ac:picMkLst>
        </pc:picChg>
      </pc:sldChg>
      <pc:sldChg chg="del">
        <pc:chgData name="Jane Cooper" userId="b208e97f-9bf3-4835-afe8-1eb17db5bade" providerId="ADAL" clId="{B92CE3D8-6B49-4822-8C3D-CF296DCB5A64}" dt="2019-06-03T12:15:11.358" v="64" actId="2696"/>
        <pc:sldMkLst>
          <pc:docMk/>
          <pc:sldMk cId="3553371505" sldId="257"/>
        </pc:sldMkLst>
      </pc:sldChg>
      <pc:sldChg chg="del">
        <pc:chgData name="Jane Cooper" userId="b208e97f-9bf3-4835-afe8-1eb17db5bade" providerId="ADAL" clId="{B92CE3D8-6B49-4822-8C3D-CF296DCB5A64}" dt="2019-06-03T12:15:11.323" v="61" actId="2696"/>
        <pc:sldMkLst>
          <pc:docMk/>
          <pc:sldMk cId="926653003" sldId="258"/>
        </pc:sldMkLst>
      </pc:sldChg>
      <pc:sldChg chg="del ord">
        <pc:chgData name="Jane Cooper" userId="b208e97f-9bf3-4835-afe8-1eb17db5bade" providerId="ADAL" clId="{B92CE3D8-6B49-4822-8C3D-CF296DCB5A64}" dt="2019-06-03T14:18:39.964" v="1796" actId="2696"/>
        <pc:sldMkLst>
          <pc:docMk/>
          <pc:sldMk cId="3795805448" sldId="259"/>
        </pc:sldMkLst>
      </pc:sldChg>
      <pc:sldChg chg="del">
        <pc:chgData name="Jane Cooper" userId="b208e97f-9bf3-4835-afe8-1eb17db5bade" providerId="ADAL" clId="{B92CE3D8-6B49-4822-8C3D-CF296DCB5A64}" dt="2019-06-03T13:23:53.067" v="1558" actId="2696"/>
        <pc:sldMkLst>
          <pc:docMk/>
          <pc:sldMk cId="669486495" sldId="260"/>
        </pc:sldMkLst>
      </pc:sldChg>
      <pc:sldChg chg="addSp delSp modSp ord">
        <pc:chgData name="Jane Cooper" userId="b208e97f-9bf3-4835-afe8-1eb17db5bade" providerId="ADAL" clId="{B92CE3D8-6B49-4822-8C3D-CF296DCB5A64}" dt="2019-06-03T14:20:37.378" v="1806" actId="1076"/>
        <pc:sldMkLst>
          <pc:docMk/>
          <pc:sldMk cId="2099921343" sldId="261"/>
        </pc:sldMkLst>
        <pc:spChg chg="add del mod">
          <ac:chgData name="Jane Cooper" userId="b208e97f-9bf3-4835-afe8-1eb17db5bade" providerId="ADAL" clId="{B92CE3D8-6B49-4822-8C3D-CF296DCB5A64}" dt="2019-06-03T14:17:41.576" v="1789" actId="478"/>
          <ac:spMkLst>
            <pc:docMk/>
            <pc:sldMk cId="2099921343" sldId="261"/>
            <ac:spMk id="2" creationId="{9E49786F-4897-404F-B501-CF6ADF3D7B3F}"/>
          </ac:spMkLst>
        </pc:spChg>
        <pc:spChg chg="mod">
          <ac:chgData name="Jane Cooper" userId="b208e97f-9bf3-4835-afe8-1eb17db5bade" providerId="ADAL" clId="{B92CE3D8-6B49-4822-8C3D-CF296DCB5A64}" dt="2019-06-03T14:17:25.458" v="1760" actId="20577"/>
          <ac:spMkLst>
            <pc:docMk/>
            <pc:sldMk cId="2099921343" sldId="261"/>
            <ac:spMk id="5" creationId="{189255CB-62A9-8D4E-8CF7-AB1104920B72}"/>
          </ac:spMkLst>
        </pc:spChg>
        <pc:spChg chg="mod">
          <ac:chgData name="Jane Cooper" userId="b208e97f-9bf3-4835-afe8-1eb17db5bade" providerId="ADAL" clId="{B92CE3D8-6B49-4822-8C3D-CF296DCB5A64}" dt="2019-06-03T14:16:23.676" v="1728" actId="6549"/>
          <ac:spMkLst>
            <pc:docMk/>
            <pc:sldMk cId="2099921343" sldId="261"/>
            <ac:spMk id="9" creationId="{A38338A5-41F1-3243-A341-2155D109A27C}"/>
          </ac:spMkLst>
        </pc:spChg>
        <pc:spChg chg="add mod">
          <ac:chgData name="Jane Cooper" userId="b208e97f-9bf3-4835-afe8-1eb17db5bade" providerId="ADAL" clId="{B92CE3D8-6B49-4822-8C3D-CF296DCB5A64}" dt="2019-06-03T14:19:34.459" v="1802" actId="1076"/>
          <ac:spMkLst>
            <pc:docMk/>
            <pc:sldMk cId="2099921343" sldId="261"/>
            <ac:spMk id="14" creationId="{910C848E-11F1-43D3-B286-4C56A2A6F804}"/>
          </ac:spMkLst>
        </pc:spChg>
        <pc:picChg chg="add mod">
          <ac:chgData name="Jane Cooper" userId="b208e97f-9bf3-4835-afe8-1eb17db5bade" providerId="ADAL" clId="{B92CE3D8-6B49-4822-8C3D-CF296DCB5A64}" dt="2019-06-03T14:20:37.378" v="1806" actId="1076"/>
          <ac:picMkLst>
            <pc:docMk/>
            <pc:sldMk cId="2099921343" sldId="261"/>
            <ac:picMk id="13" creationId="{8B472707-97AA-4EAB-8319-381C3464BD2A}"/>
          </ac:picMkLst>
        </pc:picChg>
        <pc:picChg chg="add del mod">
          <ac:chgData name="Jane Cooper" userId="b208e97f-9bf3-4835-afe8-1eb17db5bade" providerId="ADAL" clId="{B92CE3D8-6B49-4822-8C3D-CF296DCB5A64}" dt="2019-06-03T14:20:23.778" v="1805" actId="478"/>
          <ac:picMkLst>
            <pc:docMk/>
            <pc:sldMk cId="2099921343" sldId="261"/>
            <ac:picMk id="15" creationId="{65EA418D-7CCA-4649-B5C2-AC5AB7A98FF4}"/>
          </ac:picMkLst>
        </pc:picChg>
      </pc:sldChg>
      <pc:sldChg chg="del">
        <pc:chgData name="Jane Cooper" userId="b208e97f-9bf3-4835-afe8-1eb17db5bade" providerId="ADAL" clId="{B92CE3D8-6B49-4822-8C3D-CF296DCB5A64}" dt="2019-06-03T13:23:55.035" v="1559" actId="2696"/>
        <pc:sldMkLst>
          <pc:docMk/>
          <pc:sldMk cId="1347192660" sldId="262"/>
        </pc:sldMkLst>
      </pc:sldChg>
      <pc:sldChg chg="ord">
        <pc:chgData name="Jane Cooper" userId="b208e97f-9bf3-4835-afe8-1eb17db5bade" providerId="ADAL" clId="{B92CE3D8-6B49-4822-8C3D-CF296DCB5A64}" dt="2019-06-03T13:02:22.851" v="1178"/>
        <pc:sldMkLst>
          <pc:docMk/>
          <pc:sldMk cId="134576450" sldId="263"/>
        </pc:sldMkLst>
      </pc:sldChg>
      <pc:sldChg chg="del">
        <pc:chgData name="Jane Cooper" userId="b208e97f-9bf3-4835-afe8-1eb17db5bade" providerId="ADAL" clId="{B92CE3D8-6B49-4822-8C3D-CF296DCB5A64}" dt="2019-06-03T12:16:08.279" v="84" actId="2696"/>
        <pc:sldMkLst>
          <pc:docMk/>
          <pc:sldMk cId="879393083" sldId="264"/>
        </pc:sldMkLst>
      </pc:sldChg>
      <pc:sldChg chg="add del">
        <pc:chgData name="Jane Cooper" userId="b208e97f-9bf3-4835-afe8-1eb17db5bade" providerId="ADAL" clId="{B92CE3D8-6B49-4822-8C3D-CF296DCB5A64}" dt="2019-06-03T12:15:32.942" v="80" actId="2696"/>
        <pc:sldMkLst>
          <pc:docMk/>
          <pc:sldMk cId="2332389396" sldId="265"/>
        </pc:sldMkLst>
      </pc:sldChg>
      <pc:sldChg chg="del">
        <pc:chgData name="Jane Cooper" userId="b208e97f-9bf3-4835-afe8-1eb17db5bade" providerId="ADAL" clId="{B92CE3D8-6B49-4822-8C3D-CF296DCB5A64}" dt="2019-06-03T12:15:11.381" v="66" actId="2696"/>
        <pc:sldMkLst>
          <pc:docMk/>
          <pc:sldMk cId="973992188" sldId="266"/>
        </pc:sldMkLst>
      </pc:sldChg>
      <pc:sldChg chg="add del">
        <pc:chgData name="Jane Cooper" userId="b208e97f-9bf3-4835-afe8-1eb17db5bade" providerId="ADAL" clId="{B92CE3D8-6B49-4822-8C3D-CF296DCB5A64}" dt="2019-06-03T12:15:33.646" v="81" actId="2696"/>
        <pc:sldMkLst>
          <pc:docMk/>
          <pc:sldMk cId="3111740085" sldId="267"/>
        </pc:sldMkLst>
      </pc:sldChg>
      <pc:sldChg chg="del">
        <pc:chgData name="Jane Cooper" userId="b208e97f-9bf3-4835-afe8-1eb17db5bade" providerId="ADAL" clId="{B92CE3D8-6B49-4822-8C3D-CF296DCB5A64}" dt="2019-06-03T12:15:18.833" v="73" actId="2696"/>
        <pc:sldMkLst>
          <pc:docMk/>
          <pc:sldMk cId="1298519170" sldId="268"/>
        </pc:sldMkLst>
      </pc:sldChg>
      <pc:sldChg chg="add del">
        <pc:chgData name="Jane Cooper" userId="b208e97f-9bf3-4835-afe8-1eb17db5bade" providerId="ADAL" clId="{B92CE3D8-6B49-4822-8C3D-CF296DCB5A64}" dt="2019-06-03T12:15:34.272" v="82" actId="2696"/>
        <pc:sldMkLst>
          <pc:docMk/>
          <pc:sldMk cId="583225630" sldId="269"/>
        </pc:sldMkLst>
      </pc:sldChg>
      <pc:sldChg chg="del">
        <pc:chgData name="Jane Cooper" userId="b208e97f-9bf3-4835-afe8-1eb17db5bade" providerId="ADAL" clId="{B92CE3D8-6B49-4822-8C3D-CF296DCB5A64}" dt="2019-06-03T13:23:49.951" v="1555" actId="2696"/>
        <pc:sldMkLst>
          <pc:docMk/>
          <pc:sldMk cId="470389430" sldId="270"/>
        </pc:sldMkLst>
      </pc:sldChg>
      <pc:sldChg chg="del">
        <pc:chgData name="Jane Cooper" userId="b208e97f-9bf3-4835-afe8-1eb17db5bade" providerId="ADAL" clId="{B92CE3D8-6B49-4822-8C3D-CF296DCB5A64}" dt="2019-06-03T13:23:50.690" v="1556" actId="2696"/>
        <pc:sldMkLst>
          <pc:docMk/>
          <pc:sldMk cId="2699273568" sldId="271"/>
        </pc:sldMkLst>
      </pc:sldChg>
      <pc:sldChg chg="addSp modSp">
        <pc:chgData name="Jane Cooper" userId="b208e97f-9bf3-4835-afe8-1eb17db5bade" providerId="ADAL" clId="{B92CE3D8-6B49-4822-8C3D-CF296DCB5A64}" dt="2019-06-03T13:15:10.148" v="1465" actId="1076"/>
        <pc:sldMkLst>
          <pc:docMk/>
          <pc:sldMk cId="1118749764" sldId="272"/>
        </pc:sldMkLst>
        <pc:spChg chg="mod">
          <ac:chgData name="Jane Cooper" userId="b208e97f-9bf3-4835-afe8-1eb17db5bade" providerId="ADAL" clId="{B92CE3D8-6B49-4822-8C3D-CF296DCB5A64}" dt="2019-06-03T12:22:24.600" v="140" actId="20577"/>
          <ac:spMkLst>
            <pc:docMk/>
            <pc:sldMk cId="1118749764" sldId="272"/>
            <ac:spMk id="2" creationId="{781265E4-FD0D-3B4D-B73E-F4A3C058D664}"/>
          </ac:spMkLst>
        </pc:spChg>
        <pc:picChg chg="add mod">
          <ac:chgData name="Jane Cooper" userId="b208e97f-9bf3-4835-afe8-1eb17db5bade" providerId="ADAL" clId="{B92CE3D8-6B49-4822-8C3D-CF296DCB5A64}" dt="2019-06-03T13:15:10.148" v="1465" actId="1076"/>
          <ac:picMkLst>
            <pc:docMk/>
            <pc:sldMk cId="1118749764" sldId="272"/>
            <ac:picMk id="5" creationId="{9A8D4D14-9D61-4280-8E27-3B652F19867A}"/>
          </ac:picMkLst>
        </pc:picChg>
      </pc:sldChg>
      <pc:sldChg chg="del">
        <pc:chgData name="Jane Cooper" userId="b208e97f-9bf3-4835-afe8-1eb17db5bade" providerId="ADAL" clId="{B92CE3D8-6B49-4822-8C3D-CF296DCB5A64}" dt="2019-06-03T13:23:52.056" v="1557" actId="2696"/>
        <pc:sldMkLst>
          <pc:docMk/>
          <pc:sldMk cId="2773068710" sldId="273"/>
        </pc:sldMkLst>
      </pc:sldChg>
      <pc:sldChg chg="del">
        <pc:chgData name="Jane Cooper" userId="b208e97f-9bf3-4835-afe8-1eb17db5bade" providerId="ADAL" clId="{B92CE3D8-6B49-4822-8C3D-CF296DCB5A64}" dt="2019-06-03T12:16:07.474" v="83" actId="2696"/>
        <pc:sldMkLst>
          <pc:docMk/>
          <pc:sldMk cId="35248160" sldId="274"/>
        </pc:sldMkLst>
      </pc:sldChg>
      <pc:sldChg chg="addSp delSp modSp">
        <pc:chgData name="Jane Cooper" userId="b208e97f-9bf3-4835-afe8-1eb17db5bade" providerId="ADAL" clId="{B92CE3D8-6B49-4822-8C3D-CF296DCB5A64}" dt="2019-06-03T13:26:00.834" v="1591" actId="20577"/>
        <pc:sldMkLst>
          <pc:docMk/>
          <pc:sldMk cId="876647853" sldId="275"/>
        </pc:sldMkLst>
        <pc:spChg chg="mod">
          <ac:chgData name="Jane Cooper" userId="b208e97f-9bf3-4835-afe8-1eb17db5bade" providerId="ADAL" clId="{B92CE3D8-6B49-4822-8C3D-CF296DCB5A64}" dt="2019-06-03T12:13:42.918" v="48" actId="14100"/>
          <ac:spMkLst>
            <pc:docMk/>
            <pc:sldMk cId="876647853" sldId="275"/>
            <ac:spMk id="2" creationId="{4520C55F-295F-A447-AE7E-5F3B1418FC4A}"/>
          </ac:spMkLst>
        </pc:spChg>
        <pc:spChg chg="mod">
          <ac:chgData name="Jane Cooper" userId="b208e97f-9bf3-4835-afe8-1eb17db5bade" providerId="ADAL" clId="{B92CE3D8-6B49-4822-8C3D-CF296DCB5A64}" dt="2019-06-03T13:26:00.834" v="1591" actId="20577"/>
          <ac:spMkLst>
            <pc:docMk/>
            <pc:sldMk cId="876647853" sldId="275"/>
            <ac:spMk id="3" creationId="{726E0AC4-F80A-1744-B27F-CCB9AF8D0543}"/>
          </ac:spMkLst>
        </pc:spChg>
        <pc:picChg chg="del">
          <ac:chgData name="Jane Cooper" userId="b208e97f-9bf3-4835-afe8-1eb17db5bade" providerId="ADAL" clId="{B92CE3D8-6B49-4822-8C3D-CF296DCB5A64}" dt="2019-06-03T12:13:31.293" v="44" actId="478"/>
          <ac:picMkLst>
            <pc:docMk/>
            <pc:sldMk cId="876647853" sldId="275"/>
            <ac:picMk id="6" creationId="{AB777B26-5138-C847-880D-8CA55C6B4E79}"/>
          </ac:picMkLst>
        </pc:picChg>
        <pc:picChg chg="add mod">
          <ac:chgData name="Jane Cooper" userId="b208e97f-9bf3-4835-afe8-1eb17db5bade" providerId="ADAL" clId="{B92CE3D8-6B49-4822-8C3D-CF296DCB5A64}" dt="2019-06-03T12:13:46.918" v="49" actId="1076"/>
          <ac:picMkLst>
            <pc:docMk/>
            <pc:sldMk cId="876647853" sldId="275"/>
            <ac:picMk id="7" creationId="{CC04BB3C-AD8E-4F54-A708-90FC9EA54D52}"/>
          </ac:picMkLst>
        </pc:picChg>
        <pc:picChg chg="add del mod">
          <ac:chgData name="Jane Cooper" userId="b208e97f-9bf3-4835-afe8-1eb17db5bade" providerId="ADAL" clId="{B92CE3D8-6B49-4822-8C3D-CF296DCB5A64}" dt="2019-06-03T13:19:38.128" v="1523" actId="478"/>
          <ac:picMkLst>
            <pc:docMk/>
            <pc:sldMk cId="876647853" sldId="275"/>
            <ac:picMk id="8" creationId="{615F2583-A76C-4085-AB89-011AD9392246}"/>
          </ac:picMkLst>
        </pc:picChg>
      </pc:sldChg>
      <pc:sldChg chg="del">
        <pc:chgData name="Jane Cooper" userId="b208e97f-9bf3-4835-afe8-1eb17db5bade" providerId="ADAL" clId="{B92CE3D8-6B49-4822-8C3D-CF296DCB5A64}" dt="2019-06-03T12:16:12.104" v="85" actId="2696"/>
        <pc:sldMkLst>
          <pc:docMk/>
          <pc:sldMk cId="981302066" sldId="276"/>
        </pc:sldMkLst>
      </pc:sldChg>
      <pc:sldChg chg="addSp delSp modSp add">
        <pc:chgData name="Jane Cooper" userId="b208e97f-9bf3-4835-afe8-1eb17db5bade" providerId="ADAL" clId="{B92CE3D8-6B49-4822-8C3D-CF296DCB5A64}" dt="2019-06-03T13:39:02.943" v="1667" actId="1076"/>
        <pc:sldMkLst>
          <pc:docMk/>
          <pc:sldMk cId="3096265022" sldId="276"/>
        </pc:sldMkLst>
        <pc:spChg chg="mod">
          <ac:chgData name="Jane Cooper" userId="b208e97f-9bf3-4835-afe8-1eb17db5bade" providerId="ADAL" clId="{B92CE3D8-6B49-4822-8C3D-CF296DCB5A64}" dt="2019-06-03T12:31:08.347" v="550" actId="255"/>
          <ac:spMkLst>
            <pc:docMk/>
            <pc:sldMk cId="3096265022" sldId="276"/>
            <ac:spMk id="2" creationId="{A146A4A1-A2B2-4B01-9B36-295046B59A26}"/>
          </ac:spMkLst>
        </pc:spChg>
        <pc:grpChg chg="del">
          <ac:chgData name="Jane Cooper" userId="b208e97f-9bf3-4835-afe8-1eb17db5bade" providerId="ADAL" clId="{B92CE3D8-6B49-4822-8C3D-CF296DCB5A64}" dt="2019-06-03T13:38:29.769" v="1664" actId="478"/>
          <ac:grpSpMkLst>
            <pc:docMk/>
            <pc:sldMk cId="3096265022" sldId="276"/>
            <ac:grpSpMk id="6" creationId="{4004415F-42A0-4D9F-B0B9-07139D26E387}"/>
          </ac:grpSpMkLst>
        </pc:grpChg>
        <pc:picChg chg="add mod">
          <ac:chgData name="Jane Cooper" userId="b208e97f-9bf3-4835-afe8-1eb17db5bade" providerId="ADAL" clId="{B92CE3D8-6B49-4822-8C3D-CF296DCB5A64}" dt="2019-06-03T13:39:02.943" v="1667" actId="1076"/>
          <ac:picMkLst>
            <pc:docMk/>
            <pc:sldMk cId="3096265022" sldId="276"/>
            <ac:picMk id="3" creationId="{986767B3-0543-460E-824A-9FE482CA3D6E}"/>
          </ac:picMkLst>
        </pc:picChg>
      </pc:sldChg>
      <pc:sldChg chg="addSp delSp modSp ord">
        <pc:chgData name="Jane Cooper" userId="b208e97f-9bf3-4835-afe8-1eb17db5bade" providerId="ADAL" clId="{B92CE3D8-6B49-4822-8C3D-CF296DCB5A64}" dt="2019-06-03T13:14:56.676" v="1464" actId="1076"/>
        <pc:sldMkLst>
          <pc:docMk/>
          <pc:sldMk cId="3225235107" sldId="277"/>
        </pc:sldMkLst>
        <pc:spChg chg="mod">
          <ac:chgData name="Jane Cooper" userId="b208e97f-9bf3-4835-afe8-1eb17db5bade" providerId="ADAL" clId="{B92CE3D8-6B49-4822-8C3D-CF296DCB5A64}" dt="2019-06-03T13:14:52.285" v="1462" actId="1076"/>
          <ac:spMkLst>
            <pc:docMk/>
            <pc:sldMk cId="3225235107" sldId="277"/>
            <ac:spMk id="3" creationId="{10E39E69-58B8-3F4C-A360-36F01C2785F1}"/>
          </ac:spMkLst>
        </pc:spChg>
        <pc:spChg chg="del">
          <ac:chgData name="Jane Cooper" userId="b208e97f-9bf3-4835-afe8-1eb17db5bade" providerId="ADAL" clId="{B92CE3D8-6B49-4822-8C3D-CF296DCB5A64}" dt="2019-06-03T13:01:43.146" v="1173" actId="478"/>
          <ac:spMkLst>
            <pc:docMk/>
            <pc:sldMk cId="3225235107" sldId="277"/>
            <ac:spMk id="4" creationId="{ADA9DBE9-4CB8-ED49-82FB-D13B1F963D1A}"/>
          </ac:spMkLst>
        </pc:spChg>
        <pc:spChg chg="add mod">
          <ac:chgData name="Jane Cooper" userId="b208e97f-9bf3-4835-afe8-1eb17db5bade" providerId="ADAL" clId="{B92CE3D8-6B49-4822-8C3D-CF296DCB5A64}" dt="2019-06-03T13:01:51.474" v="1174"/>
          <ac:spMkLst>
            <pc:docMk/>
            <pc:sldMk cId="3225235107" sldId="277"/>
            <ac:spMk id="5" creationId="{0AA828D3-1377-4C29-8842-DBBE6D4A2B62}"/>
          </ac:spMkLst>
        </pc:spChg>
        <pc:picChg chg="add mod">
          <ac:chgData name="Jane Cooper" userId="b208e97f-9bf3-4835-afe8-1eb17db5bade" providerId="ADAL" clId="{B92CE3D8-6B49-4822-8C3D-CF296DCB5A64}" dt="2019-06-03T13:14:56.676" v="1464" actId="1076"/>
          <ac:picMkLst>
            <pc:docMk/>
            <pc:sldMk cId="3225235107" sldId="277"/>
            <ac:picMk id="7" creationId="{C42A8C10-C291-4604-8761-B15487EFE48D}"/>
          </ac:picMkLst>
        </pc:picChg>
      </pc:sldChg>
      <pc:sldChg chg="addSp modSp">
        <pc:chgData name="Jane Cooper" userId="b208e97f-9bf3-4835-afe8-1eb17db5bade" providerId="ADAL" clId="{B92CE3D8-6B49-4822-8C3D-CF296DCB5A64}" dt="2019-06-03T13:13:22.727" v="1436"/>
        <pc:sldMkLst>
          <pc:docMk/>
          <pc:sldMk cId="2250331434" sldId="278"/>
        </pc:sldMkLst>
        <pc:spChg chg="mod">
          <ac:chgData name="Jane Cooper" userId="b208e97f-9bf3-4835-afe8-1eb17db5bade" providerId="ADAL" clId="{B92CE3D8-6B49-4822-8C3D-CF296DCB5A64}" dt="2019-06-03T12:22:47.327" v="166" actId="20577"/>
          <ac:spMkLst>
            <pc:docMk/>
            <pc:sldMk cId="2250331434" sldId="278"/>
            <ac:spMk id="5" creationId="{DF1809AF-0055-1949-BC4B-0CDA1DF5AC88}"/>
          </ac:spMkLst>
        </pc:spChg>
        <pc:picChg chg="add">
          <ac:chgData name="Jane Cooper" userId="b208e97f-9bf3-4835-afe8-1eb17db5bade" providerId="ADAL" clId="{B92CE3D8-6B49-4822-8C3D-CF296DCB5A64}" dt="2019-06-03T13:13:22.727" v="1436"/>
          <ac:picMkLst>
            <pc:docMk/>
            <pc:sldMk cId="2250331434" sldId="278"/>
            <ac:picMk id="7" creationId="{BBDD1DFC-E09B-4DDB-8FB7-11C8C11491FA}"/>
          </ac:picMkLst>
        </pc:picChg>
      </pc:sldChg>
      <pc:sldChg chg="addSp modSp ord">
        <pc:chgData name="Jane Cooper" userId="b208e97f-9bf3-4835-afe8-1eb17db5bade" providerId="ADAL" clId="{B92CE3D8-6B49-4822-8C3D-CF296DCB5A64}" dt="2019-06-03T13:13:13.329" v="1433" actId="1076"/>
        <pc:sldMkLst>
          <pc:docMk/>
          <pc:sldMk cId="1864585517" sldId="279"/>
        </pc:sldMkLst>
        <pc:spChg chg="mod">
          <ac:chgData name="Jane Cooper" userId="b208e97f-9bf3-4835-afe8-1eb17db5bade" providerId="ADAL" clId="{B92CE3D8-6B49-4822-8C3D-CF296DCB5A64}" dt="2019-06-03T12:22:27.800" v="142" actId="20577"/>
          <ac:spMkLst>
            <pc:docMk/>
            <pc:sldMk cId="1864585517" sldId="279"/>
            <ac:spMk id="2" creationId="{9979FB3C-EB89-B841-A7BC-C237D7FD021C}"/>
          </ac:spMkLst>
        </pc:spChg>
        <pc:picChg chg="add mod">
          <ac:chgData name="Jane Cooper" userId="b208e97f-9bf3-4835-afe8-1eb17db5bade" providerId="ADAL" clId="{B92CE3D8-6B49-4822-8C3D-CF296DCB5A64}" dt="2019-06-03T13:13:13.329" v="1433" actId="1076"/>
          <ac:picMkLst>
            <pc:docMk/>
            <pc:sldMk cId="1864585517" sldId="279"/>
            <ac:picMk id="5" creationId="{D50B3F71-741B-4254-9BB8-56418AF086D8}"/>
          </ac:picMkLst>
        </pc:picChg>
      </pc:sldChg>
      <pc:sldChg chg="addSp modSp">
        <pc:chgData name="Jane Cooper" userId="b208e97f-9bf3-4835-afe8-1eb17db5bade" providerId="ADAL" clId="{B92CE3D8-6B49-4822-8C3D-CF296DCB5A64}" dt="2019-06-03T13:13:28.665" v="1438" actId="1076"/>
        <pc:sldMkLst>
          <pc:docMk/>
          <pc:sldMk cId="1705284709" sldId="280"/>
        </pc:sldMkLst>
        <pc:spChg chg="mod">
          <ac:chgData name="Jane Cooper" userId="b208e97f-9bf3-4835-afe8-1eb17db5bade" providerId="ADAL" clId="{B92CE3D8-6B49-4822-8C3D-CF296DCB5A64}" dt="2019-06-03T12:23:00.917" v="214" actId="20577"/>
          <ac:spMkLst>
            <pc:docMk/>
            <pc:sldMk cId="1705284709" sldId="280"/>
            <ac:spMk id="5" creationId="{F1A1D5A8-2A12-FC44-B6AD-A836879B8767}"/>
          </ac:spMkLst>
        </pc:spChg>
        <pc:picChg chg="add mod">
          <ac:chgData name="Jane Cooper" userId="b208e97f-9bf3-4835-afe8-1eb17db5bade" providerId="ADAL" clId="{B92CE3D8-6B49-4822-8C3D-CF296DCB5A64}" dt="2019-06-03T13:13:28.665" v="1438" actId="1076"/>
          <ac:picMkLst>
            <pc:docMk/>
            <pc:sldMk cId="1705284709" sldId="280"/>
            <ac:picMk id="7" creationId="{48D9C2B4-0254-4BCF-97E3-B2FCE14BB594}"/>
          </ac:picMkLst>
        </pc:picChg>
      </pc:sldChg>
      <pc:sldChg chg="del">
        <pc:chgData name="Jane Cooper" userId="b208e97f-9bf3-4835-afe8-1eb17db5bade" providerId="ADAL" clId="{B92CE3D8-6B49-4822-8C3D-CF296DCB5A64}" dt="2019-06-03T12:15:11.333" v="62" actId="2696"/>
        <pc:sldMkLst>
          <pc:docMk/>
          <pc:sldMk cId="1529672284" sldId="281"/>
        </pc:sldMkLst>
      </pc:sldChg>
      <pc:sldChg chg="del">
        <pc:chgData name="Jane Cooper" userId="b208e97f-9bf3-4835-afe8-1eb17db5bade" providerId="ADAL" clId="{B92CE3D8-6B49-4822-8C3D-CF296DCB5A64}" dt="2019-06-03T12:15:11.391" v="67" actId="2696"/>
        <pc:sldMkLst>
          <pc:docMk/>
          <pc:sldMk cId="3319106558" sldId="282"/>
        </pc:sldMkLst>
      </pc:sldChg>
      <pc:sldChg chg="del">
        <pc:chgData name="Jane Cooper" userId="b208e97f-9bf3-4835-afe8-1eb17db5bade" providerId="ADAL" clId="{B92CE3D8-6B49-4822-8C3D-CF296DCB5A64}" dt="2019-06-03T12:15:11.406" v="69" actId="2696"/>
        <pc:sldMkLst>
          <pc:docMk/>
          <pc:sldMk cId="2077378746" sldId="283"/>
        </pc:sldMkLst>
      </pc:sldChg>
      <pc:sldChg chg="del">
        <pc:chgData name="Jane Cooper" userId="b208e97f-9bf3-4835-afe8-1eb17db5bade" providerId="ADAL" clId="{B92CE3D8-6B49-4822-8C3D-CF296DCB5A64}" dt="2019-06-03T12:15:14.690" v="70" actId="2696"/>
        <pc:sldMkLst>
          <pc:docMk/>
          <pc:sldMk cId="3647516596" sldId="284"/>
        </pc:sldMkLst>
      </pc:sldChg>
      <pc:sldChg chg="del">
        <pc:chgData name="Jane Cooper" userId="b208e97f-9bf3-4835-afe8-1eb17db5bade" providerId="ADAL" clId="{B92CE3D8-6B49-4822-8C3D-CF296DCB5A64}" dt="2019-06-03T12:15:14.700" v="71" actId="2696"/>
        <pc:sldMkLst>
          <pc:docMk/>
          <pc:sldMk cId="1592950250" sldId="285"/>
        </pc:sldMkLst>
      </pc:sldChg>
      <pc:sldChg chg="del">
        <pc:chgData name="Jane Cooper" userId="b208e97f-9bf3-4835-afe8-1eb17db5bade" providerId="ADAL" clId="{B92CE3D8-6B49-4822-8C3D-CF296DCB5A64}" dt="2019-06-03T12:15:11.397" v="68" actId="2696"/>
        <pc:sldMkLst>
          <pc:docMk/>
          <pc:sldMk cId="3033949447" sldId="286"/>
        </pc:sldMkLst>
      </pc:sldChg>
      <pc:sldChg chg="del">
        <pc:chgData name="Jane Cooper" userId="b208e97f-9bf3-4835-afe8-1eb17db5bade" providerId="ADAL" clId="{B92CE3D8-6B49-4822-8C3D-CF296DCB5A64}" dt="2019-06-03T12:15:11.343" v="63" actId="2696"/>
        <pc:sldMkLst>
          <pc:docMk/>
          <pc:sldMk cId="4043001124" sldId="287"/>
        </pc:sldMkLst>
      </pc:sldChg>
      <pc:sldChg chg="del">
        <pc:chgData name="Jane Cooper" userId="b208e97f-9bf3-4835-afe8-1eb17db5bade" providerId="ADAL" clId="{B92CE3D8-6B49-4822-8C3D-CF296DCB5A64}" dt="2019-06-03T12:15:11.367" v="65" actId="2696"/>
        <pc:sldMkLst>
          <pc:docMk/>
          <pc:sldMk cId="131263266" sldId="288"/>
        </pc:sldMkLst>
      </pc:sldChg>
      <pc:sldChg chg="del">
        <pc:chgData name="Jane Cooper" userId="b208e97f-9bf3-4835-afe8-1eb17db5bade" providerId="ADAL" clId="{B92CE3D8-6B49-4822-8C3D-CF296DCB5A64}" dt="2019-06-03T12:15:14.707" v="72" actId="2696"/>
        <pc:sldMkLst>
          <pc:docMk/>
          <pc:sldMk cId="2245453938" sldId="289"/>
        </pc:sldMkLst>
      </pc:sldChg>
      <pc:sldChg chg="addSp delSp modSp add modTransition">
        <pc:chgData name="Jane Cooper" userId="b208e97f-9bf3-4835-afe8-1eb17db5bade" providerId="ADAL" clId="{B92CE3D8-6B49-4822-8C3D-CF296DCB5A64}" dt="2019-06-03T12:14:46.916" v="60" actId="1076"/>
        <pc:sldMkLst>
          <pc:docMk/>
          <pc:sldMk cId="59393293" sldId="326"/>
        </pc:sldMkLst>
        <pc:spChg chg="add del mod">
          <ac:chgData name="Jane Cooper" userId="b208e97f-9bf3-4835-afe8-1eb17db5bade" providerId="ADAL" clId="{B92CE3D8-6B49-4822-8C3D-CF296DCB5A64}" dt="2019-06-03T12:14:39.664" v="59" actId="478"/>
          <ac:spMkLst>
            <pc:docMk/>
            <pc:sldMk cId="59393293" sldId="326"/>
            <ac:spMk id="4" creationId="{A7356F3C-7740-4774-98F6-927297276083}"/>
          </ac:spMkLst>
        </pc:spChg>
        <pc:picChg chg="mod">
          <ac:chgData name="Jane Cooper" userId="b208e97f-9bf3-4835-afe8-1eb17db5bade" providerId="ADAL" clId="{B92CE3D8-6B49-4822-8C3D-CF296DCB5A64}" dt="2019-06-03T12:14:46.916" v="60" actId="1076"/>
          <ac:picMkLst>
            <pc:docMk/>
            <pc:sldMk cId="59393293" sldId="326"/>
            <ac:picMk id="2" creationId="{9A9A72A7-B7D2-41FC-A3EC-8C05AAC9B2A8}"/>
          </ac:picMkLst>
        </pc:picChg>
      </pc:sldChg>
      <pc:sldChg chg="addSp delSp modSp add">
        <pc:chgData name="Jane Cooper" userId="b208e97f-9bf3-4835-afe8-1eb17db5bade" providerId="ADAL" clId="{B92CE3D8-6B49-4822-8C3D-CF296DCB5A64}" dt="2019-06-03T13:19:40.656" v="1524" actId="478"/>
        <pc:sldMkLst>
          <pc:docMk/>
          <pc:sldMk cId="2310823042" sldId="327"/>
        </pc:sldMkLst>
        <pc:spChg chg="del">
          <ac:chgData name="Jane Cooper" userId="b208e97f-9bf3-4835-afe8-1eb17db5bade" providerId="ADAL" clId="{B92CE3D8-6B49-4822-8C3D-CF296DCB5A64}" dt="2019-06-03T12:16:21.949" v="87"/>
          <ac:spMkLst>
            <pc:docMk/>
            <pc:sldMk cId="2310823042" sldId="327"/>
            <ac:spMk id="2" creationId="{0C7ADF66-BAE9-4208-A03E-D06482438DE2}"/>
          </ac:spMkLst>
        </pc:spChg>
        <pc:spChg chg="add mod">
          <ac:chgData name="Jane Cooper" userId="b208e97f-9bf3-4835-afe8-1eb17db5bade" providerId="ADAL" clId="{B92CE3D8-6B49-4822-8C3D-CF296DCB5A64}" dt="2019-06-03T13:09:49.953" v="1384" actId="20577"/>
          <ac:spMkLst>
            <pc:docMk/>
            <pc:sldMk cId="2310823042" sldId="327"/>
            <ac:spMk id="4" creationId="{27CEBFD3-B811-411F-8F3F-D10B07CC6056}"/>
          </ac:spMkLst>
        </pc:spChg>
        <pc:spChg chg="add mod">
          <ac:chgData name="Jane Cooper" userId="b208e97f-9bf3-4835-afe8-1eb17db5bade" providerId="ADAL" clId="{B92CE3D8-6B49-4822-8C3D-CF296DCB5A64}" dt="2019-06-03T13:11:25.869" v="1400" actId="1076"/>
          <ac:spMkLst>
            <pc:docMk/>
            <pc:sldMk cId="2310823042" sldId="327"/>
            <ac:spMk id="5" creationId="{471B56BE-4B5F-4EC2-A5FA-389B2CF6EE11}"/>
          </ac:spMkLst>
        </pc:spChg>
        <pc:picChg chg="add del mod">
          <ac:chgData name="Jane Cooper" userId="b208e97f-9bf3-4835-afe8-1eb17db5bade" providerId="ADAL" clId="{B92CE3D8-6B49-4822-8C3D-CF296DCB5A64}" dt="2019-06-03T13:19:40.656" v="1524" actId="478"/>
          <ac:picMkLst>
            <pc:docMk/>
            <pc:sldMk cId="2310823042" sldId="327"/>
            <ac:picMk id="6" creationId="{0E7A885D-452E-4A0B-A57B-D1B5388DB56A}"/>
          </ac:picMkLst>
        </pc:picChg>
      </pc:sldChg>
      <pc:sldChg chg="addSp delSp modSp add">
        <pc:chgData name="Jane Cooper" userId="b208e97f-9bf3-4835-afe8-1eb17db5bade" providerId="ADAL" clId="{B92CE3D8-6B49-4822-8C3D-CF296DCB5A64}" dt="2019-06-03T13:19:42.464" v="1525" actId="478"/>
        <pc:sldMkLst>
          <pc:docMk/>
          <pc:sldMk cId="3918981389" sldId="328"/>
        </pc:sldMkLst>
        <pc:spChg chg="mod">
          <ac:chgData name="Jane Cooper" userId="b208e97f-9bf3-4835-afe8-1eb17db5bade" providerId="ADAL" clId="{B92CE3D8-6B49-4822-8C3D-CF296DCB5A64}" dt="2019-06-03T12:17:13.670" v="94"/>
          <ac:spMkLst>
            <pc:docMk/>
            <pc:sldMk cId="3918981389" sldId="328"/>
            <ac:spMk id="2" creationId="{CC4D51DA-368E-480E-8362-F804FF1A1590}"/>
          </ac:spMkLst>
        </pc:spChg>
        <pc:spChg chg="mod">
          <ac:chgData name="Jane Cooper" userId="b208e97f-9bf3-4835-afe8-1eb17db5bade" providerId="ADAL" clId="{B92CE3D8-6B49-4822-8C3D-CF296DCB5A64}" dt="2019-06-03T13:11:58.260" v="1410" actId="1076"/>
          <ac:spMkLst>
            <pc:docMk/>
            <pc:sldMk cId="3918981389" sldId="328"/>
            <ac:spMk id="3" creationId="{8F0299D6-A959-4F5F-8D28-99DB168CFFCF}"/>
          </ac:spMkLst>
        </pc:spChg>
        <pc:picChg chg="add del mod">
          <ac:chgData name="Jane Cooper" userId="b208e97f-9bf3-4835-afe8-1eb17db5bade" providerId="ADAL" clId="{B92CE3D8-6B49-4822-8C3D-CF296DCB5A64}" dt="2019-06-03T13:19:42.464" v="1525" actId="478"/>
          <ac:picMkLst>
            <pc:docMk/>
            <pc:sldMk cId="3918981389" sldId="328"/>
            <ac:picMk id="5" creationId="{4B8813D8-DCF6-43A9-BFD6-4A3495807D8C}"/>
          </ac:picMkLst>
        </pc:picChg>
      </pc:sldChg>
      <pc:sldChg chg="addSp delSp modSp add modTransition">
        <pc:chgData name="Jane Cooper" userId="b208e97f-9bf3-4835-afe8-1eb17db5bade" providerId="ADAL" clId="{B92CE3D8-6B49-4822-8C3D-CF296DCB5A64}" dt="2019-06-03T13:55:46.791" v="1681" actId="167"/>
        <pc:sldMkLst>
          <pc:docMk/>
          <pc:sldMk cId="2558463891" sldId="329"/>
        </pc:sldMkLst>
        <pc:spChg chg="mod">
          <ac:chgData name="Jane Cooper" userId="b208e97f-9bf3-4835-afe8-1eb17db5bade" providerId="ADAL" clId="{B92CE3D8-6B49-4822-8C3D-CF296DCB5A64}" dt="2019-06-03T13:25:21.802" v="1589" actId="20577"/>
          <ac:spMkLst>
            <pc:docMk/>
            <pc:sldMk cId="2558463891" sldId="329"/>
            <ac:spMk id="2" creationId="{E16A8331-E1B7-4D89-B003-31648616EE06}"/>
          </ac:spMkLst>
        </pc:spChg>
        <pc:spChg chg="add del mod">
          <ac:chgData name="Jane Cooper" userId="b208e97f-9bf3-4835-afe8-1eb17db5bade" providerId="ADAL" clId="{B92CE3D8-6B49-4822-8C3D-CF296DCB5A64}" dt="2019-06-03T13:12:20.219" v="1413" actId="478"/>
          <ac:spMkLst>
            <pc:docMk/>
            <pc:sldMk cId="2558463891" sldId="329"/>
            <ac:spMk id="3" creationId="{1A21B3C5-9B6C-4211-AF70-BCE4DFBA94AF}"/>
          </ac:spMkLst>
        </pc:spChg>
        <pc:picChg chg="add mod">
          <ac:chgData name="Jane Cooper" userId="b208e97f-9bf3-4835-afe8-1eb17db5bade" providerId="ADAL" clId="{B92CE3D8-6B49-4822-8C3D-CF296DCB5A64}" dt="2019-06-03T13:12:36.346" v="1421" actId="1076"/>
          <ac:picMkLst>
            <pc:docMk/>
            <pc:sldMk cId="2558463891" sldId="329"/>
            <ac:picMk id="4" creationId="{1994F436-E13F-4DBC-99B8-435774791C30}"/>
          </ac:picMkLst>
        </pc:picChg>
        <pc:picChg chg="add mod ord">
          <ac:chgData name="Jane Cooper" userId="b208e97f-9bf3-4835-afe8-1eb17db5bade" providerId="ADAL" clId="{B92CE3D8-6B49-4822-8C3D-CF296DCB5A64}" dt="2019-06-03T13:55:46.791" v="1681" actId="167"/>
          <ac:picMkLst>
            <pc:docMk/>
            <pc:sldMk cId="2558463891" sldId="329"/>
            <ac:picMk id="5" creationId="{E7A9F8F2-0312-4D6A-A625-D74B9AC0BB3A}"/>
          </ac:picMkLst>
        </pc:picChg>
        <pc:picChg chg="del mod">
          <ac:chgData name="Jane Cooper" userId="b208e97f-9bf3-4835-afe8-1eb17db5bade" providerId="ADAL" clId="{B92CE3D8-6B49-4822-8C3D-CF296DCB5A64}" dt="2019-06-03T13:55:29.238" v="1676" actId="478"/>
          <ac:picMkLst>
            <pc:docMk/>
            <pc:sldMk cId="2558463891" sldId="329"/>
            <ac:picMk id="6" creationId="{0744D2A1-3399-4804-BFE2-1F96C05EE0BC}"/>
          </ac:picMkLst>
        </pc:picChg>
      </pc:sldChg>
      <pc:sldChg chg="addSp delSp modSp add del modTransition">
        <pc:chgData name="Jane Cooper" userId="b208e97f-9bf3-4835-afe8-1eb17db5bade" providerId="ADAL" clId="{B92CE3D8-6B49-4822-8C3D-CF296DCB5A64}" dt="2019-06-03T12:22:01.721" v="123" actId="2696"/>
        <pc:sldMkLst>
          <pc:docMk/>
          <pc:sldMk cId="745153904" sldId="330"/>
        </pc:sldMkLst>
        <pc:spChg chg="del">
          <ac:chgData name="Jane Cooper" userId="b208e97f-9bf3-4835-afe8-1eb17db5bade" providerId="ADAL" clId="{B92CE3D8-6B49-4822-8C3D-CF296DCB5A64}" dt="2019-06-03T12:20:18.552" v="115"/>
          <ac:spMkLst>
            <pc:docMk/>
            <pc:sldMk cId="745153904" sldId="330"/>
            <ac:spMk id="2" creationId="{E4290BE0-516F-42E1-844A-8B0199A91DCD}"/>
          </ac:spMkLst>
        </pc:spChg>
        <pc:spChg chg="del">
          <ac:chgData name="Jane Cooper" userId="b208e97f-9bf3-4835-afe8-1eb17db5bade" providerId="ADAL" clId="{B92CE3D8-6B49-4822-8C3D-CF296DCB5A64}" dt="2019-06-03T12:20:18.552" v="115"/>
          <ac:spMkLst>
            <pc:docMk/>
            <pc:sldMk cId="745153904" sldId="330"/>
            <ac:spMk id="3" creationId="{700FD276-0CAB-458D-B2A1-D938E63244FC}"/>
          </ac:spMkLst>
        </pc:spChg>
        <pc:spChg chg="del">
          <ac:chgData name="Jane Cooper" userId="b208e97f-9bf3-4835-afe8-1eb17db5bade" providerId="ADAL" clId="{B92CE3D8-6B49-4822-8C3D-CF296DCB5A64}" dt="2019-06-03T12:20:18.552" v="115"/>
          <ac:spMkLst>
            <pc:docMk/>
            <pc:sldMk cId="745153904" sldId="330"/>
            <ac:spMk id="4" creationId="{A9F351F1-000E-4EF3-B2ED-27961D4B3634}"/>
          </ac:spMkLst>
        </pc:spChg>
        <pc:spChg chg="add del mod">
          <ac:chgData name="Jane Cooper" userId="b208e97f-9bf3-4835-afe8-1eb17db5bade" providerId="ADAL" clId="{B92CE3D8-6B49-4822-8C3D-CF296DCB5A64}" dt="2019-06-03T12:20:23.146" v="116" actId="478"/>
          <ac:spMkLst>
            <pc:docMk/>
            <pc:sldMk cId="745153904" sldId="330"/>
            <ac:spMk id="6" creationId="{80243993-9D21-44D9-A13C-2CE94A66D212}"/>
          </ac:spMkLst>
        </pc:spChg>
        <pc:spChg chg="add mod">
          <ac:chgData name="Jane Cooper" userId="b208e97f-9bf3-4835-afe8-1eb17db5bade" providerId="ADAL" clId="{B92CE3D8-6B49-4822-8C3D-CF296DCB5A64}" dt="2019-06-03T12:20:18.552" v="115"/>
          <ac:spMkLst>
            <pc:docMk/>
            <pc:sldMk cId="745153904" sldId="330"/>
            <ac:spMk id="7" creationId="{2A1E8E1D-7932-4802-A094-F159E7A00A77}"/>
          </ac:spMkLst>
        </pc:spChg>
      </pc:sldChg>
      <pc:sldChg chg="addSp delSp modSp add modTransition">
        <pc:chgData name="Jane Cooper" userId="b208e97f-9bf3-4835-afe8-1eb17db5bade" providerId="ADAL" clId="{B92CE3D8-6B49-4822-8C3D-CF296DCB5A64}" dt="2019-06-03T13:56:44.443" v="1687" actId="14100"/>
        <pc:sldMkLst>
          <pc:docMk/>
          <pc:sldMk cId="3406909467" sldId="331"/>
        </pc:sldMkLst>
        <pc:spChg chg="del">
          <ac:chgData name="Jane Cooper" userId="b208e97f-9bf3-4835-afe8-1eb17db5bade" providerId="ADAL" clId="{B92CE3D8-6B49-4822-8C3D-CF296DCB5A64}" dt="2019-06-03T12:21:17.029" v="118"/>
          <ac:spMkLst>
            <pc:docMk/>
            <pc:sldMk cId="3406909467" sldId="331"/>
            <ac:spMk id="2" creationId="{EFD02014-9DA8-4634-B4B8-383731249E0F}"/>
          </ac:spMkLst>
        </pc:spChg>
        <pc:spChg chg="del">
          <ac:chgData name="Jane Cooper" userId="b208e97f-9bf3-4835-afe8-1eb17db5bade" providerId="ADAL" clId="{B92CE3D8-6B49-4822-8C3D-CF296DCB5A64}" dt="2019-06-03T12:21:17.029" v="118"/>
          <ac:spMkLst>
            <pc:docMk/>
            <pc:sldMk cId="3406909467" sldId="331"/>
            <ac:spMk id="3" creationId="{E10896EC-46A2-4671-A424-1601AC5F07A3}"/>
          </ac:spMkLst>
        </pc:spChg>
        <pc:spChg chg="del">
          <ac:chgData name="Jane Cooper" userId="b208e97f-9bf3-4835-afe8-1eb17db5bade" providerId="ADAL" clId="{B92CE3D8-6B49-4822-8C3D-CF296DCB5A64}" dt="2019-06-03T12:21:17.029" v="118"/>
          <ac:spMkLst>
            <pc:docMk/>
            <pc:sldMk cId="3406909467" sldId="331"/>
            <ac:spMk id="4" creationId="{C278E7E1-CAF9-4D25-BDEB-7E9180668FF1}"/>
          </ac:spMkLst>
        </pc:spChg>
        <pc:spChg chg="add mod">
          <ac:chgData name="Jane Cooper" userId="b208e97f-9bf3-4835-afe8-1eb17db5bade" providerId="ADAL" clId="{B92CE3D8-6B49-4822-8C3D-CF296DCB5A64}" dt="2019-06-03T13:56:44.443" v="1687" actId="14100"/>
          <ac:spMkLst>
            <pc:docMk/>
            <pc:sldMk cId="3406909467" sldId="331"/>
            <ac:spMk id="6" creationId="{2496329A-D9CE-4FC7-AFE1-F7F4D920DD44}"/>
          </ac:spMkLst>
        </pc:spChg>
        <pc:spChg chg="add mod">
          <ac:chgData name="Jane Cooper" userId="b208e97f-9bf3-4835-afe8-1eb17db5bade" providerId="ADAL" clId="{B92CE3D8-6B49-4822-8C3D-CF296DCB5A64}" dt="2019-06-03T13:26:33.511" v="1593" actId="20577"/>
          <ac:spMkLst>
            <pc:docMk/>
            <pc:sldMk cId="3406909467" sldId="331"/>
            <ac:spMk id="7" creationId="{5BEA9DAE-7283-4952-B1B0-3437CB716941}"/>
          </ac:spMkLst>
        </pc:spChg>
        <pc:picChg chg="add del mod">
          <ac:chgData name="Jane Cooper" userId="b208e97f-9bf3-4835-afe8-1eb17db5bade" providerId="ADAL" clId="{B92CE3D8-6B49-4822-8C3D-CF296DCB5A64}" dt="2019-06-03T13:20:02.167" v="1528" actId="478"/>
          <ac:picMkLst>
            <pc:docMk/>
            <pc:sldMk cId="3406909467" sldId="331"/>
            <ac:picMk id="8" creationId="{B00DC5CB-AC56-41EB-82BE-56DAC3EA853D}"/>
          </ac:picMkLst>
        </pc:picChg>
      </pc:sldChg>
      <pc:sldChg chg="addSp delSp modSp add">
        <pc:chgData name="Jane Cooper" userId="b208e97f-9bf3-4835-afe8-1eb17db5bade" providerId="ADAL" clId="{B92CE3D8-6B49-4822-8C3D-CF296DCB5A64}" dt="2019-06-03T13:13:34.304" v="1440" actId="1076"/>
        <pc:sldMkLst>
          <pc:docMk/>
          <pc:sldMk cId="1534314426" sldId="332"/>
        </pc:sldMkLst>
        <pc:spChg chg="del">
          <ac:chgData name="Jane Cooper" userId="b208e97f-9bf3-4835-afe8-1eb17db5bade" providerId="ADAL" clId="{B92CE3D8-6B49-4822-8C3D-CF296DCB5A64}" dt="2019-06-03T12:23:12.835" v="216"/>
          <ac:spMkLst>
            <pc:docMk/>
            <pc:sldMk cId="1534314426" sldId="332"/>
            <ac:spMk id="2" creationId="{41F3822E-97EA-4B30-9D2D-0ADD03603F76}"/>
          </ac:spMkLst>
        </pc:spChg>
        <pc:spChg chg="del">
          <ac:chgData name="Jane Cooper" userId="b208e97f-9bf3-4835-afe8-1eb17db5bade" providerId="ADAL" clId="{B92CE3D8-6B49-4822-8C3D-CF296DCB5A64}" dt="2019-06-03T12:23:12.835" v="216"/>
          <ac:spMkLst>
            <pc:docMk/>
            <pc:sldMk cId="1534314426" sldId="332"/>
            <ac:spMk id="3" creationId="{8FD95AE2-9CD8-4239-8F58-77908FE7FFC0}"/>
          </ac:spMkLst>
        </pc:spChg>
        <pc:spChg chg="add mod">
          <ac:chgData name="Jane Cooper" userId="b208e97f-9bf3-4835-afe8-1eb17db5bade" providerId="ADAL" clId="{B92CE3D8-6B49-4822-8C3D-CF296DCB5A64}" dt="2019-06-03T12:23:36.060" v="240" actId="20577"/>
          <ac:spMkLst>
            <pc:docMk/>
            <pc:sldMk cId="1534314426" sldId="332"/>
            <ac:spMk id="5" creationId="{FB8BF185-1C2D-42A4-BE9F-3CC7A3134E40}"/>
          </ac:spMkLst>
        </pc:spChg>
        <pc:spChg chg="add mod">
          <ac:chgData name="Jane Cooper" userId="b208e97f-9bf3-4835-afe8-1eb17db5bade" providerId="ADAL" clId="{B92CE3D8-6B49-4822-8C3D-CF296DCB5A64}" dt="2019-06-03T12:23:12.835" v="216"/>
          <ac:spMkLst>
            <pc:docMk/>
            <pc:sldMk cId="1534314426" sldId="332"/>
            <ac:spMk id="6" creationId="{22C98FE7-977F-4BFF-A37F-DEFF851E6D17}"/>
          </ac:spMkLst>
        </pc:spChg>
        <pc:picChg chg="add mod">
          <ac:chgData name="Jane Cooper" userId="b208e97f-9bf3-4835-afe8-1eb17db5bade" providerId="ADAL" clId="{B92CE3D8-6B49-4822-8C3D-CF296DCB5A64}" dt="2019-06-03T13:13:34.304" v="1440" actId="1076"/>
          <ac:picMkLst>
            <pc:docMk/>
            <pc:sldMk cId="1534314426" sldId="332"/>
            <ac:picMk id="7" creationId="{2757D1A5-7A4D-4BC1-83F5-D91D19697609}"/>
          </ac:picMkLst>
        </pc:picChg>
      </pc:sldChg>
      <pc:sldChg chg="addSp modSp add">
        <pc:chgData name="Jane Cooper" userId="b208e97f-9bf3-4835-afe8-1eb17db5bade" providerId="ADAL" clId="{B92CE3D8-6B49-4822-8C3D-CF296DCB5A64}" dt="2019-06-03T13:13:41.560" v="1442" actId="1076"/>
        <pc:sldMkLst>
          <pc:docMk/>
          <pc:sldMk cId="1534817932" sldId="333"/>
        </pc:sldMkLst>
        <pc:spChg chg="mod">
          <ac:chgData name="Jane Cooper" userId="b208e97f-9bf3-4835-afe8-1eb17db5bade" providerId="ADAL" clId="{B92CE3D8-6B49-4822-8C3D-CF296DCB5A64}" dt="2019-06-03T12:23:43.427" v="265" actId="20577"/>
          <ac:spMkLst>
            <pc:docMk/>
            <pc:sldMk cId="1534817932" sldId="333"/>
            <ac:spMk id="2" creationId="{9B4666F2-D8A8-49F4-98B6-E29FBDE6871A}"/>
          </ac:spMkLst>
        </pc:spChg>
        <pc:picChg chg="add mod">
          <ac:chgData name="Jane Cooper" userId="b208e97f-9bf3-4835-afe8-1eb17db5bade" providerId="ADAL" clId="{B92CE3D8-6B49-4822-8C3D-CF296DCB5A64}" dt="2019-06-03T13:13:41.560" v="1442" actId="1076"/>
          <ac:picMkLst>
            <pc:docMk/>
            <pc:sldMk cId="1534817932" sldId="333"/>
            <ac:picMk id="5" creationId="{2DBE0925-64CC-4E15-88D1-A7E450991B6F}"/>
          </ac:picMkLst>
        </pc:picChg>
      </pc:sldChg>
      <pc:sldChg chg="addSp modSp add">
        <pc:chgData name="Jane Cooper" userId="b208e97f-9bf3-4835-afe8-1eb17db5bade" providerId="ADAL" clId="{B92CE3D8-6B49-4822-8C3D-CF296DCB5A64}" dt="2019-06-03T13:13:47.079" v="1444" actId="1076"/>
        <pc:sldMkLst>
          <pc:docMk/>
          <pc:sldMk cId="1762895220" sldId="334"/>
        </pc:sldMkLst>
        <pc:spChg chg="mod">
          <ac:chgData name="Jane Cooper" userId="b208e97f-9bf3-4835-afe8-1eb17db5bade" providerId="ADAL" clId="{B92CE3D8-6B49-4822-8C3D-CF296DCB5A64}" dt="2019-06-03T12:23:51.068" v="288" actId="20577"/>
          <ac:spMkLst>
            <pc:docMk/>
            <pc:sldMk cId="1762895220" sldId="334"/>
            <ac:spMk id="2" creationId="{E31AE897-9A76-4192-B7AC-35E9692CFC8A}"/>
          </ac:spMkLst>
        </pc:spChg>
        <pc:picChg chg="add mod">
          <ac:chgData name="Jane Cooper" userId="b208e97f-9bf3-4835-afe8-1eb17db5bade" providerId="ADAL" clId="{B92CE3D8-6B49-4822-8C3D-CF296DCB5A64}" dt="2019-06-03T13:13:47.079" v="1444" actId="1076"/>
          <ac:picMkLst>
            <pc:docMk/>
            <pc:sldMk cId="1762895220" sldId="334"/>
            <ac:picMk id="5" creationId="{609D1C46-58F6-449F-B5CF-58E477C8E63F}"/>
          </ac:picMkLst>
        </pc:picChg>
      </pc:sldChg>
      <pc:sldChg chg="addSp modSp add">
        <pc:chgData name="Jane Cooper" userId="b208e97f-9bf3-4835-afe8-1eb17db5bade" providerId="ADAL" clId="{B92CE3D8-6B49-4822-8C3D-CF296DCB5A64}" dt="2019-06-03T13:40:19.501" v="1674" actId="1076"/>
        <pc:sldMkLst>
          <pc:docMk/>
          <pc:sldMk cId="620236344" sldId="335"/>
        </pc:sldMkLst>
        <pc:spChg chg="mod">
          <ac:chgData name="Jane Cooper" userId="b208e97f-9bf3-4835-afe8-1eb17db5bade" providerId="ADAL" clId="{B92CE3D8-6B49-4822-8C3D-CF296DCB5A64}" dt="2019-06-03T12:23:57.419" v="304" actId="20577"/>
          <ac:spMkLst>
            <pc:docMk/>
            <pc:sldMk cId="620236344" sldId="335"/>
            <ac:spMk id="2" creationId="{878AE180-0A52-41F9-B3F1-4E22F0C18D4E}"/>
          </ac:spMkLst>
        </pc:spChg>
        <pc:picChg chg="add mod">
          <ac:chgData name="Jane Cooper" userId="b208e97f-9bf3-4835-afe8-1eb17db5bade" providerId="ADAL" clId="{B92CE3D8-6B49-4822-8C3D-CF296DCB5A64}" dt="2019-06-03T13:40:19.501" v="1674" actId="1076"/>
          <ac:picMkLst>
            <pc:docMk/>
            <pc:sldMk cId="620236344" sldId="335"/>
            <ac:picMk id="5" creationId="{11581053-B86F-4F62-8517-81BACA781865}"/>
          </ac:picMkLst>
        </pc:picChg>
      </pc:sldChg>
      <pc:sldChg chg="addSp delSp modSp add">
        <pc:chgData name="Jane Cooper" userId="b208e97f-9bf3-4835-afe8-1eb17db5bade" providerId="ADAL" clId="{B92CE3D8-6B49-4822-8C3D-CF296DCB5A64}" dt="2019-06-03T13:13:56.279" v="1448" actId="1076"/>
        <pc:sldMkLst>
          <pc:docMk/>
          <pc:sldMk cId="3094337490" sldId="336"/>
        </pc:sldMkLst>
        <pc:spChg chg="del">
          <ac:chgData name="Jane Cooper" userId="b208e97f-9bf3-4835-afe8-1eb17db5bade" providerId="ADAL" clId="{B92CE3D8-6B49-4822-8C3D-CF296DCB5A64}" dt="2019-06-03T12:24:03.873" v="306"/>
          <ac:spMkLst>
            <pc:docMk/>
            <pc:sldMk cId="3094337490" sldId="336"/>
            <ac:spMk id="2" creationId="{F8C51894-ADD8-434D-B11F-C9E21421026B}"/>
          </ac:spMkLst>
        </pc:spChg>
        <pc:spChg chg="del">
          <ac:chgData name="Jane Cooper" userId="b208e97f-9bf3-4835-afe8-1eb17db5bade" providerId="ADAL" clId="{B92CE3D8-6B49-4822-8C3D-CF296DCB5A64}" dt="2019-06-03T12:24:03.873" v="306"/>
          <ac:spMkLst>
            <pc:docMk/>
            <pc:sldMk cId="3094337490" sldId="336"/>
            <ac:spMk id="3" creationId="{ED4E6665-FF81-47D0-99AF-5B99838DB501}"/>
          </ac:spMkLst>
        </pc:spChg>
        <pc:spChg chg="add mod">
          <ac:chgData name="Jane Cooper" userId="b208e97f-9bf3-4835-afe8-1eb17db5bade" providerId="ADAL" clId="{B92CE3D8-6B49-4822-8C3D-CF296DCB5A64}" dt="2019-06-03T12:24:22.225" v="348" actId="20577"/>
          <ac:spMkLst>
            <pc:docMk/>
            <pc:sldMk cId="3094337490" sldId="336"/>
            <ac:spMk id="5" creationId="{F4CA8D96-8B95-4BBA-9D62-7AACDF831E5E}"/>
          </ac:spMkLst>
        </pc:spChg>
        <pc:spChg chg="add mod">
          <ac:chgData name="Jane Cooper" userId="b208e97f-9bf3-4835-afe8-1eb17db5bade" providerId="ADAL" clId="{B92CE3D8-6B49-4822-8C3D-CF296DCB5A64}" dt="2019-06-03T12:24:03.873" v="306"/>
          <ac:spMkLst>
            <pc:docMk/>
            <pc:sldMk cId="3094337490" sldId="336"/>
            <ac:spMk id="6" creationId="{286773E3-717B-4CBC-AEA7-63EE9C8B9816}"/>
          </ac:spMkLst>
        </pc:spChg>
        <pc:picChg chg="add mod">
          <ac:chgData name="Jane Cooper" userId="b208e97f-9bf3-4835-afe8-1eb17db5bade" providerId="ADAL" clId="{B92CE3D8-6B49-4822-8C3D-CF296DCB5A64}" dt="2019-06-03T13:13:56.279" v="1448" actId="1076"/>
          <ac:picMkLst>
            <pc:docMk/>
            <pc:sldMk cId="3094337490" sldId="336"/>
            <ac:picMk id="7" creationId="{5E7E439F-DE5E-44D2-935A-124155A31C36}"/>
          </ac:picMkLst>
        </pc:picChg>
      </pc:sldChg>
      <pc:sldChg chg="addSp delSp modSp add">
        <pc:chgData name="Jane Cooper" userId="b208e97f-9bf3-4835-afe8-1eb17db5bade" providerId="ADAL" clId="{B92CE3D8-6B49-4822-8C3D-CF296DCB5A64}" dt="2019-06-03T13:14:02.943" v="1450" actId="1076"/>
        <pc:sldMkLst>
          <pc:docMk/>
          <pc:sldMk cId="1912157786" sldId="337"/>
        </pc:sldMkLst>
        <pc:spChg chg="del">
          <ac:chgData name="Jane Cooper" userId="b208e97f-9bf3-4835-afe8-1eb17db5bade" providerId="ADAL" clId="{B92CE3D8-6B49-4822-8C3D-CF296DCB5A64}" dt="2019-06-03T12:24:09.488" v="308"/>
          <ac:spMkLst>
            <pc:docMk/>
            <pc:sldMk cId="1912157786" sldId="337"/>
            <ac:spMk id="2" creationId="{D49D218F-1222-47B8-B1C0-B52F7C50B90C}"/>
          </ac:spMkLst>
        </pc:spChg>
        <pc:spChg chg="del">
          <ac:chgData name="Jane Cooper" userId="b208e97f-9bf3-4835-afe8-1eb17db5bade" providerId="ADAL" clId="{B92CE3D8-6B49-4822-8C3D-CF296DCB5A64}" dt="2019-06-03T12:24:09.488" v="308"/>
          <ac:spMkLst>
            <pc:docMk/>
            <pc:sldMk cId="1912157786" sldId="337"/>
            <ac:spMk id="3" creationId="{11A07FDF-38AD-4FA5-A54D-25DF366C7155}"/>
          </ac:spMkLst>
        </pc:spChg>
        <pc:spChg chg="add mod">
          <ac:chgData name="Jane Cooper" userId="b208e97f-9bf3-4835-afe8-1eb17db5bade" providerId="ADAL" clId="{B92CE3D8-6B49-4822-8C3D-CF296DCB5A64}" dt="2019-06-03T12:24:31.953" v="384" actId="20577"/>
          <ac:spMkLst>
            <pc:docMk/>
            <pc:sldMk cId="1912157786" sldId="337"/>
            <ac:spMk id="5" creationId="{D2CBA3D0-5F28-489C-95A6-5485BE486FAE}"/>
          </ac:spMkLst>
        </pc:spChg>
        <pc:spChg chg="add mod">
          <ac:chgData name="Jane Cooper" userId="b208e97f-9bf3-4835-afe8-1eb17db5bade" providerId="ADAL" clId="{B92CE3D8-6B49-4822-8C3D-CF296DCB5A64}" dt="2019-06-03T12:24:09.488" v="308"/>
          <ac:spMkLst>
            <pc:docMk/>
            <pc:sldMk cId="1912157786" sldId="337"/>
            <ac:spMk id="6" creationId="{1C187692-2E70-45F4-A134-8D53E8077515}"/>
          </ac:spMkLst>
        </pc:spChg>
        <pc:picChg chg="add mod">
          <ac:chgData name="Jane Cooper" userId="b208e97f-9bf3-4835-afe8-1eb17db5bade" providerId="ADAL" clId="{B92CE3D8-6B49-4822-8C3D-CF296DCB5A64}" dt="2019-06-03T13:14:02.943" v="1450" actId="1076"/>
          <ac:picMkLst>
            <pc:docMk/>
            <pc:sldMk cId="1912157786" sldId="337"/>
            <ac:picMk id="7" creationId="{4B25EEE9-6535-43DD-9DBB-5A2011644703}"/>
          </ac:picMkLst>
        </pc:picChg>
      </pc:sldChg>
      <pc:sldChg chg="addSp delSp modSp add">
        <pc:chgData name="Jane Cooper" userId="b208e97f-9bf3-4835-afe8-1eb17db5bade" providerId="ADAL" clId="{B92CE3D8-6B49-4822-8C3D-CF296DCB5A64}" dt="2019-06-03T13:26:55.233" v="1594" actId="12"/>
        <pc:sldMkLst>
          <pc:docMk/>
          <pc:sldMk cId="1602734357" sldId="338"/>
        </pc:sldMkLst>
        <pc:spChg chg="del">
          <ac:chgData name="Jane Cooper" userId="b208e97f-9bf3-4835-afe8-1eb17db5bade" providerId="ADAL" clId="{B92CE3D8-6B49-4822-8C3D-CF296DCB5A64}" dt="2019-06-03T12:24:46.477" v="386"/>
          <ac:spMkLst>
            <pc:docMk/>
            <pc:sldMk cId="1602734357" sldId="338"/>
            <ac:spMk id="2" creationId="{2DDA86E0-4A19-4359-B803-7A3DCD4C348A}"/>
          </ac:spMkLst>
        </pc:spChg>
        <pc:spChg chg="del">
          <ac:chgData name="Jane Cooper" userId="b208e97f-9bf3-4835-afe8-1eb17db5bade" providerId="ADAL" clId="{B92CE3D8-6B49-4822-8C3D-CF296DCB5A64}" dt="2019-06-03T12:24:46.477" v="386"/>
          <ac:spMkLst>
            <pc:docMk/>
            <pc:sldMk cId="1602734357" sldId="338"/>
            <ac:spMk id="3" creationId="{707E8D9A-7388-42C2-A06D-61B2610D9115}"/>
          </ac:spMkLst>
        </pc:spChg>
        <pc:spChg chg="mod">
          <ac:chgData name="Jane Cooper" userId="b208e97f-9bf3-4835-afe8-1eb17db5bade" providerId="ADAL" clId="{B92CE3D8-6B49-4822-8C3D-CF296DCB5A64}" dt="2019-06-03T12:25:19.136" v="409" actId="12"/>
          <ac:spMkLst>
            <pc:docMk/>
            <pc:sldMk cId="1602734357" sldId="338"/>
            <ac:spMk id="4" creationId="{F4E6433B-B0EC-49DD-AF39-2D2735671F3F}"/>
          </ac:spMkLst>
        </pc:spChg>
        <pc:spChg chg="add mod">
          <ac:chgData name="Jane Cooper" userId="b208e97f-9bf3-4835-afe8-1eb17db5bade" providerId="ADAL" clId="{B92CE3D8-6B49-4822-8C3D-CF296DCB5A64}" dt="2019-06-03T12:24:53.087" v="402" actId="20577"/>
          <ac:spMkLst>
            <pc:docMk/>
            <pc:sldMk cId="1602734357" sldId="338"/>
            <ac:spMk id="5" creationId="{BF18527F-ACA4-4608-9BEC-CA35339F63FB}"/>
          </ac:spMkLst>
        </pc:spChg>
        <pc:spChg chg="add mod">
          <ac:chgData name="Jane Cooper" userId="b208e97f-9bf3-4835-afe8-1eb17db5bade" providerId="ADAL" clId="{B92CE3D8-6B49-4822-8C3D-CF296DCB5A64}" dt="2019-06-03T13:26:55.233" v="1594" actId="12"/>
          <ac:spMkLst>
            <pc:docMk/>
            <pc:sldMk cId="1602734357" sldId="338"/>
            <ac:spMk id="6" creationId="{1A3264E6-C9B1-4F11-AD5F-DA5E1ABC6B5C}"/>
          </ac:spMkLst>
        </pc:spChg>
        <pc:picChg chg="add del mod">
          <ac:chgData name="Jane Cooper" userId="b208e97f-9bf3-4835-afe8-1eb17db5bade" providerId="ADAL" clId="{B92CE3D8-6B49-4822-8C3D-CF296DCB5A64}" dt="2019-06-03T13:20:11.089" v="1529" actId="478"/>
          <ac:picMkLst>
            <pc:docMk/>
            <pc:sldMk cId="1602734357" sldId="338"/>
            <ac:picMk id="7" creationId="{F2F76DF9-83E1-4C62-9D75-A49EC4BFC244}"/>
          </ac:picMkLst>
        </pc:picChg>
      </pc:sldChg>
      <pc:sldChg chg="addSp delSp modSp add">
        <pc:chgData name="Jane Cooper" userId="b208e97f-9bf3-4835-afe8-1eb17db5bade" providerId="ADAL" clId="{B92CE3D8-6B49-4822-8C3D-CF296DCB5A64}" dt="2019-06-03T13:27:57.205" v="1618" actId="6549"/>
        <pc:sldMkLst>
          <pc:docMk/>
          <pc:sldMk cId="3103490033" sldId="339"/>
        </pc:sldMkLst>
        <pc:spChg chg="mod">
          <ac:chgData name="Jane Cooper" userId="b208e97f-9bf3-4835-afe8-1eb17db5bade" providerId="ADAL" clId="{B92CE3D8-6B49-4822-8C3D-CF296DCB5A64}" dt="2019-06-03T12:25:59.060" v="433" actId="20577"/>
          <ac:spMkLst>
            <pc:docMk/>
            <pc:sldMk cId="3103490033" sldId="339"/>
            <ac:spMk id="2" creationId="{982BC7B2-E23F-4426-8765-59887268F3C2}"/>
          </ac:spMkLst>
        </pc:spChg>
        <pc:spChg chg="mod">
          <ac:chgData name="Jane Cooper" userId="b208e97f-9bf3-4835-afe8-1eb17db5bade" providerId="ADAL" clId="{B92CE3D8-6B49-4822-8C3D-CF296DCB5A64}" dt="2019-06-03T13:27:57.205" v="1618" actId="6549"/>
          <ac:spMkLst>
            <pc:docMk/>
            <pc:sldMk cId="3103490033" sldId="339"/>
            <ac:spMk id="3" creationId="{06C38561-7013-4489-9033-EB3011825F25}"/>
          </ac:spMkLst>
        </pc:spChg>
        <pc:picChg chg="add del mod">
          <ac:chgData name="Jane Cooper" userId="b208e97f-9bf3-4835-afe8-1eb17db5bade" providerId="ADAL" clId="{B92CE3D8-6B49-4822-8C3D-CF296DCB5A64}" dt="2019-06-03T13:20:18.503" v="1530" actId="478"/>
          <ac:picMkLst>
            <pc:docMk/>
            <pc:sldMk cId="3103490033" sldId="339"/>
            <ac:picMk id="5" creationId="{1683F1D2-0CE8-4D0A-A905-3CE3AD659618}"/>
          </ac:picMkLst>
        </pc:picChg>
      </pc:sldChg>
      <pc:sldChg chg="addSp delSp modSp add">
        <pc:chgData name="Jane Cooper" userId="b208e97f-9bf3-4835-afe8-1eb17db5bade" providerId="ADAL" clId="{B92CE3D8-6B49-4822-8C3D-CF296DCB5A64}" dt="2019-06-03T14:45:59.905" v="1829" actId="20577"/>
        <pc:sldMkLst>
          <pc:docMk/>
          <pc:sldMk cId="2218967163" sldId="340"/>
        </pc:sldMkLst>
        <pc:spChg chg="mod">
          <ac:chgData name="Jane Cooper" userId="b208e97f-9bf3-4835-afe8-1eb17db5bade" providerId="ADAL" clId="{B92CE3D8-6B49-4822-8C3D-CF296DCB5A64}" dt="2019-06-03T14:45:59.905" v="1829" actId="20577"/>
          <ac:spMkLst>
            <pc:docMk/>
            <pc:sldMk cId="2218967163" sldId="340"/>
            <ac:spMk id="3" creationId="{06C38561-7013-4489-9033-EB3011825F25}"/>
          </ac:spMkLst>
        </pc:spChg>
        <pc:picChg chg="add del mod">
          <ac:chgData name="Jane Cooper" userId="b208e97f-9bf3-4835-afe8-1eb17db5bade" providerId="ADAL" clId="{B92CE3D8-6B49-4822-8C3D-CF296DCB5A64}" dt="2019-06-03T13:20:24.944" v="1532" actId="478"/>
          <ac:picMkLst>
            <pc:docMk/>
            <pc:sldMk cId="2218967163" sldId="340"/>
            <ac:picMk id="5" creationId="{9E7E5FF8-C6C3-44C9-804C-D9276E315E19}"/>
          </ac:picMkLst>
        </pc:picChg>
      </pc:sldChg>
      <pc:sldChg chg="addSp delSp modSp add">
        <pc:chgData name="Jane Cooper" userId="b208e97f-9bf3-4835-afe8-1eb17db5bade" providerId="ADAL" clId="{B92CE3D8-6B49-4822-8C3D-CF296DCB5A64}" dt="2019-06-03T13:20:31.038" v="1535" actId="478"/>
        <pc:sldMkLst>
          <pc:docMk/>
          <pc:sldMk cId="2609526405" sldId="341"/>
        </pc:sldMkLst>
        <pc:spChg chg="mod">
          <ac:chgData name="Jane Cooper" userId="b208e97f-9bf3-4835-afe8-1eb17db5bade" providerId="ADAL" clId="{B92CE3D8-6B49-4822-8C3D-CF296DCB5A64}" dt="2019-06-03T13:17:47.590" v="1500" actId="6549"/>
          <ac:spMkLst>
            <pc:docMk/>
            <pc:sldMk cId="2609526405" sldId="341"/>
            <ac:spMk id="3" creationId="{06C38561-7013-4489-9033-EB3011825F25}"/>
          </ac:spMkLst>
        </pc:spChg>
        <pc:picChg chg="add del mod">
          <ac:chgData name="Jane Cooper" userId="b208e97f-9bf3-4835-afe8-1eb17db5bade" providerId="ADAL" clId="{B92CE3D8-6B49-4822-8C3D-CF296DCB5A64}" dt="2019-06-03T13:20:31.038" v="1535" actId="478"/>
          <ac:picMkLst>
            <pc:docMk/>
            <pc:sldMk cId="2609526405" sldId="341"/>
            <ac:picMk id="5" creationId="{25274E95-6BDC-4157-8E75-3715475FADD1}"/>
          </ac:picMkLst>
        </pc:picChg>
      </pc:sldChg>
      <pc:sldChg chg="modSp add ord">
        <pc:chgData name="Jane Cooper" userId="b208e97f-9bf3-4835-afe8-1eb17db5bade" providerId="ADAL" clId="{B92CE3D8-6B49-4822-8C3D-CF296DCB5A64}" dt="2019-06-03T14:16:10.453" v="1727" actId="20577"/>
        <pc:sldMkLst>
          <pc:docMk/>
          <pc:sldMk cId="2655844195" sldId="342"/>
        </pc:sldMkLst>
        <pc:spChg chg="mod">
          <ac:chgData name="Jane Cooper" userId="b208e97f-9bf3-4835-afe8-1eb17db5bade" providerId="ADAL" clId="{B92CE3D8-6B49-4822-8C3D-CF296DCB5A64}" dt="2019-06-03T14:16:10.453" v="1727" actId="20577"/>
          <ac:spMkLst>
            <pc:docMk/>
            <pc:sldMk cId="2655844195" sldId="342"/>
            <ac:spMk id="3" creationId="{06C38561-7013-4489-9033-EB3011825F25}"/>
          </ac:spMkLst>
        </pc:spChg>
      </pc:sldChg>
      <pc:sldChg chg="addSp delSp modSp add ord">
        <pc:chgData name="Jane Cooper" userId="b208e97f-9bf3-4835-afe8-1eb17db5bade" providerId="ADAL" clId="{B92CE3D8-6B49-4822-8C3D-CF296DCB5A64}" dt="2019-06-03T13:20:33.149" v="1536" actId="478"/>
        <pc:sldMkLst>
          <pc:docMk/>
          <pc:sldMk cId="1470576870" sldId="343"/>
        </pc:sldMkLst>
        <pc:spChg chg="mod">
          <ac:chgData name="Jane Cooper" userId="b208e97f-9bf3-4835-afe8-1eb17db5bade" providerId="ADAL" clId="{B92CE3D8-6B49-4822-8C3D-CF296DCB5A64}" dt="2019-06-03T13:18:13.729" v="1513" actId="404"/>
          <ac:spMkLst>
            <pc:docMk/>
            <pc:sldMk cId="1470576870" sldId="343"/>
            <ac:spMk id="3" creationId="{06C38561-7013-4489-9033-EB3011825F25}"/>
          </ac:spMkLst>
        </pc:spChg>
        <pc:picChg chg="add del mod">
          <ac:chgData name="Jane Cooper" userId="b208e97f-9bf3-4835-afe8-1eb17db5bade" providerId="ADAL" clId="{B92CE3D8-6B49-4822-8C3D-CF296DCB5A64}" dt="2019-06-03T13:20:33.149" v="1536" actId="478"/>
          <ac:picMkLst>
            <pc:docMk/>
            <pc:sldMk cId="1470576870" sldId="343"/>
            <ac:picMk id="5" creationId="{4B890A87-5E4A-41D6-AF24-1A7F093E06A7}"/>
          </ac:picMkLst>
        </pc:picChg>
      </pc:sldChg>
      <pc:sldChg chg="modSp add">
        <pc:chgData name="Jane Cooper" userId="b208e97f-9bf3-4835-afe8-1eb17db5bade" providerId="ADAL" clId="{B92CE3D8-6B49-4822-8C3D-CF296DCB5A64}" dt="2019-06-03T13:20:48.982" v="1540" actId="404"/>
        <pc:sldMkLst>
          <pc:docMk/>
          <pc:sldMk cId="2288403641" sldId="344"/>
        </pc:sldMkLst>
        <pc:spChg chg="mod">
          <ac:chgData name="Jane Cooper" userId="b208e97f-9bf3-4835-afe8-1eb17db5bade" providerId="ADAL" clId="{B92CE3D8-6B49-4822-8C3D-CF296DCB5A64}" dt="2019-06-03T13:20:48.982" v="1540" actId="404"/>
          <ac:spMkLst>
            <pc:docMk/>
            <pc:sldMk cId="2288403641" sldId="344"/>
            <ac:spMk id="3" creationId="{06C38561-7013-4489-9033-EB3011825F25}"/>
          </ac:spMkLst>
        </pc:spChg>
      </pc:sldChg>
      <pc:sldChg chg="modSp add">
        <pc:chgData name="Jane Cooper" userId="b208e97f-9bf3-4835-afe8-1eb17db5bade" providerId="ADAL" clId="{B92CE3D8-6B49-4822-8C3D-CF296DCB5A64}" dt="2019-06-03T13:21:13.584" v="1546" actId="404"/>
        <pc:sldMkLst>
          <pc:docMk/>
          <pc:sldMk cId="1760091447" sldId="345"/>
        </pc:sldMkLst>
        <pc:spChg chg="mod">
          <ac:chgData name="Jane Cooper" userId="b208e97f-9bf3-4835-afe8-1eb17db5bade" providerId="ADAL" clId="{B92CE3D8-6B49-4822-8C3D-CF296DCB5A64}" dt="2019-06-03T13:21:13.584" v="1546" actId="404"/>
          <ac:spMkLst>
            <pc:docMk/>
            <pc:sldMk cId="1760091447" sldId="345"/>
            <ac:spMk id="3" creationId="{06C38561-7013-4489-9033-EB3011825F25}"/>
          </ac:spMkLst>
        </pc:spChg>
      </pc:sldChg>
      <pc:sldChg chg="modSp add">
        <pc:chgData name="Jane Cooper" userId="b208e97f-9bf3-4835-afe8-1eb17db5bade" providerId="ADAL" clId="{B92CE3D8-6B49-4822-8C3D-CF296DCB5A64}" dt="2019-06-03T13:39:56.954" v="1672" actId="12"/>
        <pc:sldMkLst>
          <pc:docMk/>
          <pc:sldMk cId="2088484154" sldId="346"/>
        </pc:sldMkLst>
        <pc:spChg chg="mod">
          <ac:chgData name="Jane Cooper" userId="b208e97f-9bf3-4835-afe8-1eb17db5bade" providerId="ADAL" clId="{B92CE3D8-6B49-4822-8C3D-CF296DCB5A64}" dt="2019-06-03T13:39:56.954" v="1672" actId="12"/>
          <ac:spMkLst>
            <pc:docMk/>
            <pc:sldMk cId="2088484154" sldId="346"/>
            <ac:spMk id="3" creationId="{06C38561-7013-4489-9033-EB3011825F25}"/>
          </ac:spMkLst>
        </pc:spChg>
      </pc:sldChg>
      <pc:sldChg chg="addSp delSp modSp add">
        <pc:chgData name="Jane Cooper" userId="b208e97f-9bf3-4835-afe8-1eb17db5bade" providerId="ADAL" clId="{B92CE3D8-6B49-4822-8C3D-CF296DCB5A64}" dt="2019-06-03T13:36:00.503" v="1663" actId="6549"/>
        <pc:sldMkLst>
          <pc:docMk/>
          <pc:sldMk cId="1859042888" sldId="347"/>
        </pc:sldMkLst>
        <pc:spChg chg="mod">
          <ac:chgData name="Jane Cooper" userId="b208e97f-9bf3-4835-afe8-1eb17db5bade" providerId="ADAL" clId="{B92CE3D8-6B49-4822-8C3D-CF296DCB5A64}" dt="2019-06-03T13:36:00.503" v="1663" actId="6549"/>
          <ac:spMkLst>
            <pc:docMk/>
            <pc:sldMk cId="1859042888" sldId="347"/>
            <ac:spMk id="3" creationId="{06C38561-7013-4489-9033-EB3011825F25}"/>
          </ac:spMkLst>
        </pc:spChg>
        <pc:picChg chg="add del mod">
          <ac:chgData name="Jane Cooper" userId="b208e97f-9bf3-4835-afe8-1eb17db5bade" providerId="ADAL" clId="{B92CE3D8-6B49-4822-8C3D-CF296DCB5A64}" dt="2019-06-03T13:21:20.580" v="1548" actId="478"/>
          <ac:picMkLst>
            <pc:docMk/>
            <pc:sldMk cId="1859042888" sldId="347"/>
            <ac:picMk id="5" creationId="{9C8C57A9-83AE-49FB-A54C-574B28FC5A2D}"/>
          </ac:picMkLst>
        </pc:picChg>
      </pc:sldChg>
      <pc:sldChg chg="addSp delSp modSp add">
        <pc:chgData name="Jane Cooper" userId="b208e97f-9bf3-4835-afe8-1eb17db5bade" providerId="ADAL" clId="{B92CE3D8-6B49-4822-8C3D-CF296DCB5A64}" dt="2019-06-03T13:28:20.059" v="1620"/>
        <pc:sldMkLst>
          <pc:docMk/>
          <pc:sldMk cId="4043686117" sldId="348"/>
        </pc:sldMkLst>
        <pc:spChg chg="mod">
          <ac:chgData name="Jane Cooper" userId="b208e97f-9bf3-4835-afe8-1eb17db5bade" providerId="ADAL" clId="{B92CE3D8-6B49-4822-8C3D-CF296DCB5A64}" dt="2019-06-03T13:28:20.059" v="1620"/>
          <ac:spMkLst>
            <pc:docMk/>
            <pc:sldMk cId="4043686117" sldId="348"/>
            <ac:spMk id="3" creationId="{06C38561-7013-4489-9033-EB3011825F25}"/>
          </ac:spMkLst>
        </pc:spChg>
        <pc:picChg chg="add del mod">
          <ac:chgData name="Jane Cooper" userId="b208e97f-9bf3-4835-afe8-1eb17db5bade" providerId="ADAL" clId="{B92CE3D8-6B49-4822-8C3D-CF296DCB5A64}" dt="2019-06-03T13:20:20.761" v="1531" actId="478"/>
          <ac:picMkLst>
            <pc:docMk/>
            <pc:sldMk cId="4043686117" sldId="348"/>
            <ac:picMk id="5" creationId="{CB568F5B-F8B9-4ACE-A410-1FFFF7C9F47F}"/>
          </ac:picMkLst>
        </pc:picChg>
      </pc:sldChg>
      <pc:sldChg chg="addSp delSp modSp add">
        <pc:chgData name="Jane Cooper" userId="b208e97f-9bf3-4835-afe8-1eb17db5bade" providerId="ADAL" clId="{B92CE3D8-6B49-4822-8C3D-CF296DCB5A64}" dt="2019-06-03T13:31:16.221" v="1637" actId="1076"/>
        <pc:sldMkLst>
          <pc:docMk/>
          <pc:sldMk cId="1591766" sldId="349"/>
        </pc:sldMkLst>
        <pc:spChg chg="mod">
          <ac:chgData name="Jane Cooper" userId="b208e97f-9bf3-4835-afe8-1eb17db5bade" providerId="ADAL" clId="{B92CE3D8-6B49-4822-8C3D-CF296DCB5A64}" dt="2019-06-03T12:30:51.842" v="547" actId="255"/>
          <ac:spMkLst>
            <pc:docMk/>
            <pc:sldMk cId="1591766" sldId="349"/>
            <ac:spMk id="2" creationId="{A5EB3082-2BDF-4580-B328-0A0A81BE22DB}"/>
          </ac:spMkLst>
        </pc:spChg>
        <pc:picChg chg="add del mod">
          <ac:chgData name="Jane Cooper" userId="b208e97f-9bf3-4835-afe8-1eb17db5bade" providerId="ADAL" clId="{B92CE3D8-6B49-4822-8C3D-CF296DCB5A64}" dt="2019-06-03T13:30:01.985" v="1624" actId="478"/>
          <ac:picMkLst>
            <pc:docMk/>
            <pc:sldMk cId="1591766" sldId="349"/>
            <ac:picMk id="3" creationId="{EAA8E745-7AD3-429C-A441-FB06E28BE1D1}"/>
          </ac:picMkLst>
        </pc:picChg>
        <pc:picChg chg="del mod">
          <ac:chgData name="Jane Cooper" userId="b208e97f-9bf3-4835-afe8-1eb17db5bade" providerId="ADAL" clId="{B92CE3D8-6B49-4822-8C3D-CF296DCB5A64}" dt="2019-06-03T13:29:58.536" v="1623" actId="478"/>
          <ac:picMkLst>
            <pc:docMk/>
            <pc:sldMk cId="1591766" sldId="349"/>
            <ac:picMk id="4" creationId="{2C32EE1E-CD92-48AF-9B89-E2B87C21643E}"/>
          </ac:picMkLst>
        </pc:picChg>
        <pc:picChg chg="add mod ord">
          <ac:chgData name="Jane Cooper" userId="b208e97f-9bf3-4835-afe8-1eb17db5bade" providerId="ADAL" clId="{B92CE3D8-6B49-4822-8C3D-CF296DCB5A64}" dt="2019-06-03T13:31:16.221" v="1637" actId="1076"/>
          <ac:picMkLst>
            <pc:docMk/>
            <pc:sldMk cId="1591766" sldId="349"/>
            <ac:picMk id="5" creationId="{91E7AF05-0E4C-4501-B1AA-DEF7F63945F3}"/>
          </ac:picMkLst>
        </pc:picChg>
        <pc:picChg chg="add del mod">
          <ac:chgData name="Jane Cooper" userId="b208e97f-9bf3-4835-afe8-1eb17db5bade" providerId="ADAL" clId="{B92CE3D8-6B49-4822-8C3D-CF296DCB5A64}" dt="2019-06-03T13:31:11.990" v="1636" actId="478"/>
          <ac:picMkLst>
            <pc:docMk/>
            <pc:sldMk cId="1591766" sldId="349"/>
            <ac:picMk id="6" creationId="{4BCC17A6-E62D-4FC3-AA58-E83BC9976400}"/>
          </ac:picMkLst>
        </pc:picChg>
      </pc:sldChg>
      <pc:sldChg chg="addSp delSp modSp add">
        <pc:chgData name="Jane Cooper" userId="b208e97f-9bf3-4835-afe8-1eb17db5bade" providerId="ADAL" clId="{B92CE3D8-6B49-4822-8C3D-CF296DCB5A64}" dt="2019-06-03T13:32:21.533" v="1652" actId="6549"/>
        <pc:sldMkLst>
          <pc:docMk/>
          <pc:sldMk cId="3545809536" sldId="350"/>
        </pc:sldMkLst>
        <pc:spChg chg="mod">
          <ac:chgData name="Jane Cooper" userId="b208e97f-9bf3-4835-afe8-1eb17db5bade" providerId="ADAL" clId="{B92CE3D8-6B49-4822-8C3D-CF296DCB5A64}" dt="2019-06-03T13:32:21.533" v="1652" actId="6549"/>
          <ac:spMkLst>
            <pc:docMk/>
            <pc:sldMk cId="3545809536" sldId="350"/>
            <ac:spMk id="3" creationId="{06C38561-7013-4489-9033-EB3011825F25}"/>
          </ac:spMkLst>
        </pc:spChg>
        <pc:picChg chg="add del mod">
          <ac:chgData name="Jane Cooper" userId="b208e97f-9bf3-4835-afe8-1eb17db5bade" providerId="ADAL" clId="{B92CE3D8-6B49-4822-8C3D-CF296DCB5A64}" dt="2019-06-03T13:20:27.142" v="1533" actId="478"/>
          <ac:picMkLst>
            <pc:docMk/>
            <pc:sldMk cId="3545809536" sldId="350"/>
            <ac:picMk id="5" creationId="{C740A21D-642C-43FC-BFF5-F09174537C25}"/>
          </ac:picMkLst>
        </pc:picChg>
      </pc:sldChg>
      <pc:sldChg chg="add del">
        <pc:chgData name="Jane Cooper" userId="b208e97f-9bf3-4835-afe8-1eb17db5bade" providerId="ADAL" clId="{B92CE3D8-6B49-4822-8C3D-CF296DCB5A64}" dt="2019-06-03T12:33:22.640" v="575"/>
        <pc:sldMkLst>
          <pc:docMk/>
          <pc:sldMk cId="1074856424" sldId="351"/>
        </pc:sldMkLst>
      </pc:sldChg>
      <pc:sldChg chg="addSp delSp modSp add ord">
        <pc:chgData name="Jane Cooper" userId="b208e97f-9bf3-4835-afe8-1eb17db5bade" providerId="ADAL" clId="{B92CE3D8-6B49-4822-8C3D-CF296DCB5A64}" dt="2019-06-03T13:33:37.926" v="1658" actId="20577"/>
        <pc:sldMkLst>
          <pc:docMk/>
          <pc:sldMk cId="1625415681" sldId="351"/>
        </pc:sldMkLst>
        <pc:spChg chg="mod">
          <ac:chgData name="Jane Cooper" userId="b208e97f-9bf3-4835-afe8-1eb17db5bade" providerId="ADAL" clId="{B92CE3D8-6B49-4822-8C3D-CF296DCB5A64}" dt="2019-06-03T13:33:37.926" v="1658" actId="20577"/>
          <ac:spMkLst>
            <pc:docMk/>
            <pc:sldMk cId="1625415681" sldId="351"/>
            <ac:spMk id="3" creationId="{06C38561-7013-4489-9033-EB3011825F25}"/>
          </ac:spMkLst>
        </pc:spChg>
        <pc:picChg chg="add del mod">
          <ac:chgData name="Jane Cooper" userId="b208e97f-9bf3-4835-afe8-1eb17db5bade" providerId="ADAL" clId="{B92CE3D8-6B49-4822-8C3D-CF296DCB5A64}" dt="2019-06-03T13:20:29.565" v="1534" actId="478"/>
          <ac:picMkLst>
            <pc:docMk/>
            <pc:sldMk cId="1625415681" sldId="351"/>
            <ac:picMk id="5" creationId="{DB591A55-7BD9-456D-AE98-65CEDEC4C6E6}"/>
          </ac:picMkLst>
        </pc:picChg>
      </pc:sldChg>
      <pc:sldChg chg="addSp delSp modSp add ord">
        <pc:chgData name="Jane Cooper" userId="b208e97f-9bf3-4835-afe8-1eb17db5bade" providerId="ADAL" clId="{B92CE3D8-6B49-4822-8C3D-CF296DCB5A64}" dt="2019-06-03T13:20:35.432" v="1537" actId="478"/>
        <pc:sldMkLst>
          <pc:docMk/>
          <pc:sldMk cId="500738785" sldId="352"/>
        </pc:sldMkLst>
        <pc:spChg chg="mod">
          <ac:chgData name="Jane Cooper" userId="b208e97f-9bf3-4835-afe8-1eb17db5bade" providerId="ADAL" clId="{B92CE3D8-6B49-4822-8C3D-CF296DCB5A64}" dt="2019-06-03T13:18:32.002" v="1518" actId="1076"/>
          <ac:spMkLst>
            <pc:docMk/>
            <pc:sldMk cId="500738785" sldId="352"/>
            <ac:spMk id="3" creationId="{06C38561-7013-4489-9033-EB3011825F25}"/>
          </ac:spMkLst>
        </pc:spChg>
        <pc:picChg chg="add del mod">
          <ac:chgData name="Jane Cooper" userId="b208e97f-9bf3-4835-afe8-1eb17db5bade" providerId="ADAL" clId="{B92CE3D8-6B49-4822-8C3D-CF296DCB5A64}" dt="2019-06-03T13:20:35.432" v="1537" actId="478"/>
          <ac:picMkLst>
            <pc:docMk/>
            <pc:sldMk cId="500738785" sldId="352"/>
            <ac:picMk id="5" creationId="{F6ED210B-581D-46C1-9F41-8BEE47C8453E}"/>
          </ac:picMkLst>
        </pc:picChg>
      </pc:sldChg>
      <pc:sldChg chg="modSp add del">
        <pc:chgData name="Jane Cooper" userId="b208e97f-9bf3-4835-afe8-1eb17db5bade" providerId="ADAL" clId="{B92CE3D8-6B49-4822-8C3D-CF296DCB5A64}" dt="2019-06-03T12:46:13.267" v="1050" actId="2696"/>
        <pc:sldMkLst>
          <pc:docMk/>
          <pc:sldMk cId="642136749" sldId="353"/>
        </pc:sldMkLst>
        <pc:spChg chg="mod">
          <ac:chgData name="Jane Cooper" userId="b208e97f-9bf3-4835-afe8-1eb17db5bade" providerId="ADAL" clId="{B92CE3D8-6B49-4822-8C3D-CF296DCB5A64}" dt="2019-06-03T12:45:08.851" v="1030" actId="5793"/>
          <ac:spMkLst>
            <pc:docMk/>
            <pc:sldMk cId="642136749" sldId="353"/>
            <ac:spMk id="3" creationId="{06C38561-7013-4489-9033-EB3011825F25}"/>
          </ac:spMkLst>
        </pc:spChg>
      </pc:sldChg>
      <pc:sldChg chg="modSp add">
        <pc:chgData name="Jane Cooper" userId="b208e97f-9bf3-4835-afe8-1eb17db5bade" providerId="ADAL" clId="{B92CE3D8-6B49-4822-8C3D-CF296DCB5A64}" dt="2019-06-03T13:20:56.109" v="1542" actId="1076"/>
        <pc:sldMkLst>
          <pc:docMk/>
          <pc:sldMk cId="4033590956" sldId="353"/>
        </pc:sldMkLst>
        <pc:spChg chg="mod">
          <ac:chgData name="Jane Cooper" userId="b208e97f-9bf3-4835-afe8-1eb17db5bade" providerId="ADAL" clId="{B92CE3D8-6B49-4822-8C3D-CF296DCB5A64}" dt="2019-06-03T13:20:56.109" v="1542" actId="1076"/>
          <ac:spMkLst>
            <pc:docMk/>
            <pc:sldMk cId="4033590956" sldId="353"/>
            <ac:spMk id="3" creationId="{06C38561-7013-4489-9033-EB3011825F25}"/>
          </ac:spMkLst>
        </pc:spChg>
      </pc:sldChg>
      <pc:sldChg chg="addSp delSp modSp add ord">
        <pc:chgData name="Jane Cooper" userId="b208e97f-9bf3-4835-afe8-1eb17db5bade" providerId="ADAL" clId="{B92CE3D8-6B49-4822-8C3D-CF296DCB5A64}" dt="2019-06-03T13:21:18.731" v="1547" actId="478"/>
        <pc:sldMkLst>
          <pc:docMk/>
          <pc:sldMk cId="1223208733" sldId="354"/>
        </pc:sldMkLst>
        <pc:spChg chg="mod">
          <ac:chgData name="Jane Cooper" userId="b208e97f-9bf3-4835-afe8-1eb17db5bade" providerId="ADAL" clId="{B92CE3D8-6B49-4822-8C3D-CF296DCB5A64}" dt="2019-06-03T13:14:22.936" v="1454" actId="404"/>
          <ac:spMkLst>
            <pc:docMk/>
            <pc:sldMk cId="1223208733" sldId="354"/>
            <ac:spMk id="3" creationId="{06C38561-7013-4489-9033-EB3011825F25}"/>
          </ac:spMkLst>
        </pc:spChg>
        <pc:picChg chg="add del mod">
          <ac:chgData name="Jane Cooper" userId="b208e97f-9bf3-4835-afe8-1eb17db5bade" providerId="ADAL" clId="{B92CE3D8-6B49-4822-8C3D-CF296DCB5A64}" dt="2019-06-03T13:21:18.731" v="1547" actId="478"/>
          <ac:picMkLst>
            <pc:docMk/>
            <pc:sldMk cId="1223208733" sldId="354"/>
            <ac:picMk id="5" creationId="{E312437F-06AB-4FC1-96E0-53F2D7A74104}"/>
          </ac:picMkLst>
        </pc:picChg>
      </pc:sldChg>
      <pc:sldChg chg="modSp add">
        <pc:chgData name="Jane Cooper" userId="b208e97f-9bf3-4835-afe8-1eb17db5bade" providerId="ADAL" clId="{B92CE3D8-6B49-4822-8C3D-CF296DCB5A64}" dt="2019-06-03T13:21:32.614" v="1550" actId="404"/>
        <pc:sldMkLst>
          <pc:docMk/>
          <pc:sldMk cId="1923901689" sldId="355"/>
        </pc:sldMkLst>
        <pc:spChg chg="mod">
          <ac:chgData name="Jane Cooper" userId="b208e97f-9bf3-4835-afe8-1eb17db5bade" providerId="ADAL" clId="{B92CE3D8-6B49-4822-8C3D-CF296DCB5A64}" dt="2019-06-03T12:59:24.760" v="1158"/>
          <ac:spMkLst>
            <pc:docMk/>
            <pc:sldMk cId="1923901689" sldId="355"/>
            <ac:spMk id="2" creationId="{8D4CDFCD-0FD3-4AFC-802F-4392A5D85112}"/>
          </ac:spMkLst>
        </pc:spChg>
        <pc:spChg chg="mod">
          <ac:chgData name="Jane Cooper" userId="b208e97f-9bf3-4835-afe8-1eb17db5bade" providerId="ADAL" clId="{B92CE3D8-6B49-4822-8C3D-CF296DCB5A64}" dt="2019-06-03T13:21:32.614" v="1550" actId="404"/>
          <ac:spMkLst>
            <pc:docMk/>
            <pc:sldMk cId="1923901689" sldId="355"/>
            <ac:spMk id="3" creationId="{FEBAF344-9EB6-4FD2-97DB-69875316FB1A}"/>
          </ac:spMkLst>
        </pc:spChg>
      </pc:sldChg>
      <pc:sldChg chg="modSp add ord">
        <pc:chgData name="Jane Cooper" userId="b208e97f-9bf3-4835-afe8-1eb17db5bade" providerId="ADAL" clId="{B92CE3D8-6B49-4822-8C3D-CF296DCB5A64}" dt="2019-06-03T13:21:26.308" v="1549" actId="404"/>
        <pc:sldMkLst>
          <pc:docMk/>
          <pc:sldMk cId="3614927863" sldId="356"/>
        </pc:sldMkLst>
        <pc:spChg chg="mod">
          <ac:chgData name="Jane Cooper" userId="b208e97f-9bf3-4835-afe8-1eb17db5bade" providerId="ADAL" clId="{B92CE3D8-6B49-4822-8C3D-CF296DCB5A64}" dt="2019-06-03T12:58:57.152" v="1152"/>
          <ac:spMkLst>
            <pc:docMk/>
            <pc:sldMk cId="3614927863" sldId="356"/>
            <ac:spMk id="2" creationId="{6400689D-C4B5-43B3-9400-36F631794F94}"/>
          </ac:spMkLst>
        </pc:spChg>
        <pc:spChg chg="mod">
          <ac:chgData name="Jane Cooper" userId="b208e97f-9bf3-4835-afe8-1eb17db5bade" providerId="ADAL" clId="{B92CE3D8-6B49-4822-8C3D-CF296DCB5A64}" dt="2019-06-03T13:21:26.308" v="1549" actId="404"/>
          <ac:spMkLst>
            <pc:docMk/>
            <pc:sldMk cId="3614927863" sldId="356"/>
            <ac:spMk id="3" creationId="{FBBBEB58-2B24-4AF4-B8E0-DC1578627579}"/>
          </ac:spMkLst>
        </pc:spChg>
      </pc:sldChg>
      <pc:sldChg chg="addSp delSp modSp add">
        <pc:chgData name="Jane Cooper" userId="b208e97f-9bf3-4835-afe8-1eb17db5bade" providerId="ADAL" clId="{B92CE3D8-6B49-4822-8C3D-CF296DCB5A64}" dt="2019-06-03T13:23:04.600" v="1553" actId="478"/>
        <pc:sldMkLst>
          <pc:docMk/>
          <pc:sldMk cId="2738406912" sldId="357"/>
        </pc:sldMkLst>
        <pc:spChg chg="mod">
          <ac:chgData name="Jane Cooper" userId="b208e97f-9bf3-4835-afe8-1eb17db5bade" providerId="ADAL" clId="{B92CE3D8-6B49-4822-8C3D-CF296DCB5A64}" dt="2019-06-03T13:00:06.698" v="1165"/>
          <ac:spMkLst>
            <pc:docMk/>
            <pc:sldMk cId="2738406912" sldId="357"/>
            <ac:spMk id="2" creationId="{2DBF34AA-21D1-425E-B49E-E5D42EECABC5}"/>
          </ac:spMkLst>
        </pc:spChg>
        <pc:spChg chg="mod">
          <ac:chgData name="Jane Cooper" userId="b208e97f-9bf3-4835-afe8-1eb17db5bade" providerId="ADAL" clId="{B92CE3D8-6B49-4822-8C3D-CF296DCB5A64}" dt="2019-06-03T13:21:37.853" v="1551" actId="404"/>
          <ac:spMkLst>
            <pc:docMk/>
            <pc:sldMk cId="2738406912" sldId="357"/>
            <ac:spMk id="3" creationId="{0155DD01-D9AF-45FA-9265-2C06C28DBC0B}"/>
          </ac:spMkLst>
        </pc:spChg>
        <pc:picChg chg="add del mod">
          <ac:chgData name="Jane Cooper" userId="b208e97f-9bf3-4835-afe8-1eb17db5bade" providerId="ADAL" clId="{B92CE3D8-6B49-4822-8C3D-CF296DCB5A64}" dt="2019-06-03T13:23:04.600" v="1553" actId="478"/>
          <ac:picMkLst>
            <pc:docMk/>
            <pc:sldMk cId="2738406912" sldId="357"/>
            <ac:picMk id="5" creationId="{F88E8BAF-A6BA-45AC-8B01-F6E4476BE05B}"/>
          </ac:picMkLst>
        </pc:picChg>
      </pc:sldChg>
      <pc:sldMasterChg chg="modSldLayout">
        <pc:chgData name="Jane Cooper" userId="b208e97f-9bf3-4835-afe8-1eb17db5bade" providerId="ADAL" clId="{B92CE3D8-6B49-4822-8C3D-CF296DCB5A64}" dt="2019-06-03T13:19:14.120" v="1521" actId="1076"/>
        <pc:sldMasterMkLst>
          <pc:docMk/>
          <pc:sldMasterMk cId="4095811429" sldId="2147483648"/>
        </pc:sldMasterMkLst>
        <pc:sldLayoutChg chg="addSp modSp">
          <pc:chgData name="Jane Cooper" userId="b208e97f-9bf3-4835-afe8-1eb17db5bade" providerId="ADAL" clId="{B92CE3D8-6B49-4822-8C3D-CF296DCB5A64}" dt="2019-06-03T13:19:14.120" v="1521" actId="1076"/>
          <pc:sldLayoutMkLst>
            <pc:docMk/>
            <pc:sldMasterMk cId="4095811429" sldId="2147483648"/>
            <pc:sldLayoutMk cId="2609964866" sldId="2147483650"/>
          </pc:sldLayoutMkLst>
          <pc:picChg chg="add mod">
            <ac:chgData name="Jane Cooper" userId="b208e97f-9bf3-4835-afe8-1eb17db5bade" providerId="ADAL" clId="{B92CE3D8-6B49-4822-8C3D-CF296DCB5A64}" dt="2019-06-03T13:19:14.120" v="1521" actId="1076"/>
            <ac:picMkLst>
              <pc:docMk/>
              <pc:sldMasterMk cId="4095811429" sldId="2147483648"/>
              <pc:sldLayoutMk cId="2609964866" sldId="2147483650"/>
              <ac:picMk id="7" creationId="{CE04C254-7CB4-4F36-9E90-3279A5D2BAF3}"/>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CA19A7-BD86-4D24-BE33-FD2085AF39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08402007-43A9-4498-BCD5-EC237F89A8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5746F7-401D-484B-B0C9-321525700B46}" type="datetimeFigureOut">
              <a:rPr lang="en-CA" smtClean="0"/>
              <a:t>2019-06-03</a:t>
            </a:fld>
            <a:endParaRPr lang="en-CA"/>
          </a:p>
        </p:txBody>
      </p:sp>
      <p:sp>
        <p:nvSpPr>
          <p:cNvPr id="4" name="Footer Placeholder 3">
            <a:extLst>
              <a:ext uri="{FF2B5EF4-FFF2-40B4-BE49-F238E27FC236}">
                <a16:creationId xmlns:a16="http://schemas.microsoft.com/office/drawing/2014/main" id="{BE94DF5E-3494-4516-B246-C8FE880608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B56B5051-F45F-4E85-824D-2B5A805441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FE2FE5-4B82-4479-8010-5CECE517F05A}" type="slidenum">
              <a:rPr lang="en-CA" smtClean="0"/>
              <a:t>‹#›</a:t>
            </a:fld>
            <a:endParaRPr lang="en-CA"/>
          </a:p>
        </p:txBody>
      </p:sp>
    </p:spTree>
    <p:extLst>
      <p:ext uri="{BB962C8B-B14F-4D97-AF65-F5344CB8AC3E}">
        <p14:creationId xmlns:p14="http://schemas.microsoft.com/office/powerpoint/2010/main" val="3394770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6C53F5-EBCE-F74F-980F-117411E35CD7}" type="datetimeFigureOut">
              <a:rPr lang="en-US" smtClean="0"/>
              <a:t>6/3/2019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815302-1272-194F-A547-BDD533496629}" type="slidenum">
              <a:rPr lang="en-US" smtClean="0"/>
              <a:t>‹#›</a:t>
            </a:fld>
            <a:endParaRPr lang="en-US"/>
          </a:p>
        </p:txBody>
      </p:sp>
    </p:spTree>
    <p:extLst>
      <p:ext uri="{BB962C8B-B14F-4D97-AF65-F5344CB8AC3E}">
        <p14:creationId xmlns:p14="http://schemas.microsoft.com/office/powerpoint/2010/main" val="847434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 how these trends will impact operations presents an opportunity to stress-test current strategies against emerging risks and opportunities to identify ways to mitigate, manage or adapt.</a:t>
            </a:r>
          </a:p>
        </p:txBody>
      </p:sp>
      <p:sp>
        <p:nvSpPr>
          <p:cNvPr id="4" name="Slide Number Placeholder 3"/>
          <p:cNvSpPr>
            <a:spLocks noGrp="1"/>
          </p:cNvSpPr>
          <p:nvPr>
            <p:ph type="sldNum" sz="quarter" idx="10"/>
          </p:nvPr>
        </p:nvSpPr>
        <p:spPr/>
        <p:txBody>
          <a:bodyPr/>
          <a:lstStyle/>
          <a:p>
            <a:fld id="{EF9BB791-1453-482F-AE09-FE3D277EC205}" type="slidenum">
              <a:rPr lang="en-US" smtClean="0"/>
              <a:t>7</a:t>
            </a:fld>
            <a:endParaRPr lang="en-US"/>
          </a:p>
        </p:txBody>
      </p:sp>
    </p:spTree>
    <p:extLst>
      <p:ext uri="{BB962C8B-B14F-4D97-AF65-F5344CB8AC3E}">
        <p14:creationId xmlns:p14="http://schemas.microsoft.com/office/powerpoint/2010/main" val="36671589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0">
              <a:schemeClr val="accent1"/>
            </a:gs>
            <a:gs pos="75000">
              <a:schemeClr val="accent4"/>
            </a:gs>
          </a:gsLst>
          <a:lin ang="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1D402-AC9D-1B4C-B43A-B0D37E53A011}"/>
              </a:ext>
            </a:extLst>
          </p:cNvPr>
          <p:cNvSpPr>
            <a:spLocks noGrp="1"/>
          </p:cNvSpPr>
          <p:nvPr>
            <p:ph type="ctrTitle" hasCustomPrompt="1"/>
          </p:nvPr>
        </p:nvSpPr>
        <p:spPr>
          <a:xfrm>
            <a:off x="331486" y="2172710"/>
            <a:ext cx="11022313" cy="1066439"/>
          </a:xfrm>
        </p:spPr>
        <p:txBody>
          <a:bodyPr anchor="b">
            <a:noAutofit/>
          </a:bodyPr>
          <a:lstStyle>
            <a:lvl1pPr algn="l">
              <a:defRPr sz="5000" b="1">
                <a:solidFill>
                  <a:schemeClr val="bg1"/>
                </a:solidFill>
              </a:defRPr>
            </a:lvl1pPr>
          </a:lstStyle>
          <a:p>
            <a:r>
              <a:rPr lang="en-US" dirty="0"/>
              <a:t>Sub-title page break</a:t>
            </a:r>
          </a:p>
        </p:txBody>
      </p:sp>
      <p:sp>
        <p:nvSpPr>
          <p:cNvPr id="3" name="Subtitle 2">
            <a:extLst>
              <a:ext uri="{FF2B5EF4-FFF2-40B4-BE49-F238E27FC236}">
                <a16:creationId xmlns:a16="http://schemas.microsoft.com/office/drawing/2014/main" id="{254B210B-A632-0549-8689-8497E67E6CDC}"/>
              </a:ext>
            </a:extLst>
          </p:cNvPr>
          <p:cNvSpPr>
            <a:spLocks noGrp="1"/>
          </p:cNvSpPr>
          <p:nvPr>
            <p:ph type="subTitle" idx="1" hasCustomPrompt="1"/>
          </p:nvPr>
        </p:nvSpPr>
        <p:spPr>
          <a:xfrm>
            <a:off x="331486" y="3556740"/>
            <a:ext cx="11022314" cy="620406"/>
          </a:xfrm>
        </p:spPr>
        <p:txBody>
          <a:bodyPr>
            <a:no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page break</a:t>
            </a:r>
          </a:p>
        </p:txBody>
      </p:sp>
      <p:pic>
        <p:nvPicPr>
          <p:cNvPr id="10" name="Picture 9">
            <a:extLst>
              <a:ext uri="{FF2B5EF4-FFF2-40B4-BE49-F238E27FC236}">
                <a16:creationId xmlns:a16="http://schemas.microsoft.com/office/drawing/2014/main" id="{4448D820-FBAA-6F4A-A5F9-F341E3C0E566}"/>
              </a:ext>
            </a:extLst>
          </p:cNvPr>
          <p:cNvPicPr>
            <a:picLocks noChangeAspect="1"/>
          </p:cNvPicPr>
          <p:nvPr userDrawn="1"/>
        </p:nvPicPr>
        <p:blipFill>
          <a:blip r:embed="rId2"/>
          <a:stretch>
            <a:fillRect/>
          </a:stretch>
        </p:blipFill>
        <p:spPr>
          <a:xfrm>
            <a:off x="7784757" y="547240"/>
            <a:ext cx="3890319" cy="896964"/>
          </a:xfrm>
          <a:prstGeom prst="rect">
            <a:avLst/>
          </a:prstGeom>
        </p:spPr>
      </p:pic>
      <p:pic>
        <p:nvPicPr>
          <p:cNvPr id="16" name="Picture 15">
            <a:extLst>
              <a:ext uri="{FF2B5EF4-FFF2-40B4-BE49-F238E27FC236}">
                <a16:creationId xmlns:a16="http://schemas.microsoft.com/office/drawing/2014/main" id="{DA350001-E6E7-4545-ABB1-E57666780C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19294"/>
          <a:stretch/>
        </p:blipFill>
        <p:spPr>
          <a:xfrm>
            <a:off x="6713251" y="5250133"/>
            <a:ext cx="5478749" cy="1310067"/>
          </a:xfrm>
          <a:prstGeom prst="rect">
            <a:avLst/>
          </a:prstGeom>
        </p:spPr>
      </p:pic>
      <p:sp>
        <p:nvSpPr>
          <p:cNvPr id="19" name="Text Placeholder 18">
            <a:extLst>
              <a:ext uri="{FF2B5EF4-FFF2-40B4-BE49-F238E27FC236}">
                <a16:creationId xmlns:a16="http://schemas.microsoft.com/office/drawing/2014/main" id="{BACA6C4E-8FA1-2745-A371-ECBBC061A4D5}"/>
              </a:ext>
            </a:extLst>
          </p:cNvPr>
          <p:cNvSpPr>
            <a:spLocks noGrp="1"/>
          </p:cNvSpPr>
          <p:nvPr>
            <p:ph type="body" sz="quarter" idx="11" hasCustomPrompt="1"/>
          </p:nvPr>
        </p:nvSpPr>
        <p:spPr>
          <a:xfrm>
            <a:off x="331485" y="4494737"/>
            <a:ext cx="11022314" cy="468887"/>
          </a:xfrm>
        </p:spPr>
        <p:txBody>
          <a:bodyPr>
            <a:noAutofit/>
          </a:bodyPr>
          <a:lstStyle>
            <a:lvl1pPr marL="0" indent="0">
              <a:buNone/>
              <a:defRPr sz="1800" b="0">
                <a:solidFill>
                  <a:schemeClr val="bg1"/>
                </a:solidFill>
              </a:defRPr>
            </a:lvl1pPr>
            <a:lvl2pPr>
              <a:defRPr/>
            </a:lvl2pPr>
            <a:lvl3pPr>
              <a:defRPr/>
            </a:lvl3pPr>
          </a:lstStyle>
          <a:p>
            <a:pPr lvl="0"/>
            <a:r>
              <a:rPr lang="en-CA" dirty="0"/>
              <a:t>Joe Smith</a:t>
            </a:r>
          </a:p>
          <a:p>
            <a:pPr lvl="0"/>
            <a:r>
              <a:rPr lang="en-CA" dirty="0"/>
              <a:t>Title, The Conference Board of Canada</a:t>
            </a:r>
            <a:br>
              <a:rPr lang="en-CA" dirty="0"/>
            </a:br>
            <a:r>
              <a:rPr lang="en-CA" dirty="0"/>
              <a:t>January 1, 2016</a:t>
            </a:r>
          </a:p>
        </p:txBody>
      </p:sp>
      <p:pic>
        <p:nvPicPr>
          <p:cNvPr id="23" name="Picture 22">
            <a:extLst>
              <a:ext uri="{FF2B5EF4-FFF2-40B4-BE49-F238E27FC236}">
                <a16:creationId xmlns:a16="http://schemas.microsoft.com/office/drawing/2014/main" id="{A97C6174-D525-DB43-9E53-E101C04BA35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1486" y="6413532"/>
            <a:ext cx="1965960" cy="250760"/>
          </a:xfrm>
          <a:prstGeom prst="rect">
            <a:avLst/>
          </a:prstGeom>
        </p:spPr>
      </p:pic>
      <p:sp>
        <p:nvSpPr>
          <p:cNvPr id="8" name="Slide Number Placeholder 5">
            <a:extLst>
              <a:ext uri="{FF2B5EF4-FFF2-40B4-BE49-F238E27FC236}">
                <a16:creationId xmlns:a16="http://schemas.microsoft.com/office/drawing/2014/main" id="{B15F5BE4-DCE7-1746-9E34-8EFFEAE3EBCA}"/>
              </a:ext>
            </a:extLst>
          </p:cNvPr>
          <p:cNvSpPr>
            <a:spLocks noGrp="1"/>
          </p:cNvSpPr>
          <p:nvPr>
            <p:ph type="sldNum" sz="quarter" idx="4"/>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7673A42-2EBA-BB49-B2A6-54748F0D81DA}" type="slidenum">
              <a:rPr lang="en-US" smtClean="0"/>
              <a:pPr/>
              <a:t>‹#›</a:t>
            </a:fld>
            <a:endParaRPr lang="en-US" dirty="0"/>
          </a:p>
        </p:txBody>
      </p:sp>
    </p:spTree>
    <p:extLst>
      <p:ext uri="{BB962C8B-B14F-4D97-AF65-F5344CB8AC3E}">
        <p14:creationId xmlns:p14="http://schemas.microsoft.com/office/powerpoint/2010/main" val="220723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98E98-E47F-4F2B-AEFE-A9F7FC57E7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E51591-C6C4-442D-855B-1C4C6B675BD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5F2E00-AC13-4691-9B62-618AC6E9654A}"/>
              </a:ext>
            </a:extLst>
          </p:cNvPr>
          <p:cNvSpPr>
            <a:spLocks noGrp="1"/>
          </p:cNvSpPr>
          <p:nvPr>
            <p:ph type="dt" sz="half" idx="10"/>
          </p:nvPr>
        </p:nvSpPr>
        <p:spPr/>
        <p:txBody>
          <a:bodyPr/>
          <a:lstStyle/>
          <a:p>
            <a:fld id="{6E3A16F8-3A6D-4A91-8FCB-06659077B8B2}" type="datetimeFigureOut">
              <a:rPr lang="en-US" smtClean="0"/>
              <a:t>6/3/2019</a:t>
            </a:fld>
            <a:endParaRPr lang="en-US"/>
          </a:p>
        </p:txBody>
      </p:sp>
      <p:sp>
        <p:nvSpPr>
          <p:cNvPr id="5" name="Footer Placeholder 4">
            <a:extLst>
              <a:ext uri="{FF2B5EF4-FFF2-40B4-BE49-F238E27FC236}">
                <a16:creationId xmlns:a16="http://schemas.microsoft.com/office/drawing/2014/main" id="{6DD8864C-E321-41F8-946A-630EC8084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57C615-04A0-4F0B-9115-28E2AB1809BC}"/>
              </a:ext>
            </a:extLst>
          </p:cNvPr>
          <p:cNvSpPr>
            <a:spLocks noGrp="1"/>
          </p:cNvSpPr>
          <p:nvPr>
            <p:ph type="sldNum" sz="quarter" idx="12"/>
          </p:nvPr>
        </p:nvSpPr>
        <p:spPr/>
        <p:txBody>
          <a:bodyPr/>
          <a:lstStyle/>
          <a:p>
            <a:fld id="{743AF25E-CEF9-4B09-AB5A-F1A165344755}" type="slidenum">
              <a:rPr lang="en-US" smtClean="0"/>
              <a:t>‹#›</a:t>
            </a:fld>
            <a:endParaRPr lang="en-US"/>
          </a:p>
        </p:txBody>
      </p:sp>
    </p:spTree>
    <p:extLst>
      <p:ext uri="{BB962C8B-B14F-4D97-AF65-F5344CB8AC3E}">
        <p14:creationId xmlns:p14="http://schemas.microsoft.com/office/powerpoint/2010/main" val="1796012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29C3A32-4486-FB4C-9B98-9F56480F19E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5958"/>
          <a:stretch/>
        </p:blipFill>
        <p:spPr>
          <a:xfrm>
            <a:off x="5777735" y="528183"/>
            <a:ext cx="6414266" cy="1310067"/>
          </a:xfrm>
          <a:prstGeom prst="rect">
            <a:avLst/>
          </a:prstGeom>
        </p:spPr>
      </p:pic>
      <p:pic>
        <p:nvPicPr>
          <p:cNvPr id="24" name="Picture 23">
            <a:extLst>
              <a:ext uri="{FF2B5EF4-FFF2-40B4-BE49-F238E27FC236}">
                <a16:creationId xmlns:a16="http://schemas.microsoft.com/office/drawing/2014/main" id="{E6168D85-2E56-424E-A9C5-A6EC2438D1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1486" y="6413532"/>
            <a:ext cx="1965960" cy="250760"/>
          </a:xfrm>
          <a:prstGeom prst="rect">
            <a:avLst/>
          </a:prstGeom>
        </p:spPr>
      </p:pic>
      <p:sp>
        <p:nvSpPr>
          <p:cNvPr id="11" name="Title 1">
            <a:extLst>
              <a:ext uri="{FF2B5EF4-FFF2-40B4-BE49-F238E27FC236}">
                <a16:creationId xmlns:a16="http://schemas.microsoft.com/office/drawing/2014/main" id="{91569123-8923-554E-8549-74351FB2DC42}"/>
              </a:ext>
            </a:extLst>
          </p:cNvPr>
          <p:cNvSpPr>
            <a:spLocks noGrp="1"/>
          </p:cNvSpPr>
          <p:nvPr>
            <p:ph type="title" hasCustomPrompt="1"/>
          </p:nvPr>
        </p:nvSpPr>
        <p:spPr>
          <a:xfrm>
            <a:off x="331486" y="2486796"/>
            <a:ext cx="11308064" cy="937684"/>
          </a:xfrm>
        </p:spPr>
        <p:txBody>
          <a:bodyPr anchor="b">
            <a:noAutofit/>
          </a:bodyPr>
          <a:lstStyle>
            <a:lvl1pPr>
              <a:defRPr sz="5000"/>
            </a:lvl1pPr>
          </a:lstStyle>
          <a:p>
            <a:r>
              <a:rPr lang="en-US" dirty="0"/>
              <a:t>Sub-title page break</a:t>
            </a:r>
          </a:p>
        </p:txBody>
      </p:sp>
      <p:sp>
        <p:nvSpPr>
          <p:cNvPr id="13" name="Text Placeholder 12">
            <a:extLst>
              <a:ext uri="{FF2B5EF4-FFF2-40B4-BE49-F238E27FC236}">
                <a16:creationId xmlns:a16="http://schemas.microsoft.com/office/drawing/2014/main" id="{AF30C055-67AC-2E47-9647-D6111E7C8518}"/>
              </a:ext>
            </a:extLst>
          </p:cNvPr>
          <p:cNvSpPr>
            <a:spLocks noGrp="1"/>
          </p:cNvSpPr>
          <p:nvPr>
            <p:ph type="body" sz="quarter" idx="13" hasCustomPrompt="1"/>
          </p:nvPr>
        </p:nvSpPr>
        <p:spPr>
          <a:xfrm>
            <a:off x="331486" y="3609383"/>
            <a:ext cx="11308064" cy="1768529"/>
          </a:xfrm>
        </p:spPr>
        <p:txBody>
          <a:bodyPr>
            <a:noAutofit/>
          </a:bodyPr>
          <a:lstStyle>
            <a:lvl1pPr>
              <a:defRPr/>
            </a:lvl1pPr>
          </a:lstStyle>
          <a:p>
            <a:pPr lvl="0"/>
            <a:r>
              <a:rPr lang="en-US" dirty="0"/>
              <a:t>Edit Master text styles</a:t>
            </a:r>
          </a:p>
        </p:txBody>
      </p:sp>
      <p:pic>
        <p:nvPicPr>
          <p:cNvPr id="10" name="Picture 9">
            <a:extLst>
              <a:ext uri="{FF2B5EF4-FFF2-40B4-BE49-F238E27FC236}">
                <a16:creationId xmlns:a16="http://schemas.microsoft.com/office/drawing/2014/main" id="{20A0A6BA-A8C8-1A43-9247-63D3268400CE}"/>
              </a:ext>
            </a:extLst>
          </p:cNvPr>
          <p:cNvPicPr>
            <a:picLocks noChangeAspect="1"/>
          </p:cNvPicPr>
          <p:nvPr userDrawn="1"/>
        </p:nvPicPr>
        <p:blipFill>
          <a:blip r:embed="rId4"/>
          <a:stretch>
            <a:fillRect/>
          </a:stretch>
        </p:blipFill>
        <p:spPr>
          <a:xfrm>
            <a:off x="10359715" y="6229382"/>
            <a:ext cx="1562100" cy="368300"/>
          </a:xfrm>
          <a:prstGeom prst="rect">
            <a:avLst/>
          </a:prstGeom>
        </p:spPr>
      </p:pic>
      <p:sp>
        <p:nvSpPr>
          <p:cNvPr id="7" name="Slide Number Placeholder 5">
            <a:extLst>
              <a:ext uri="{FF2B5EF4-FFF2-40B4-BE49-F238E27FC236}">
                <a16:creationId xmlns:a16="http://schemas.microsoft.com/office/drawing/2014/main" id="{3352421B-A813-4342-B80D-561D523ADEA0}"/>
              </a:ext>
            </a:extLst>
          </p:cNvPr>
          <p:cNvSpPr>
            <a:spLocks noGrp="1"/>
          </p:cNvSpPr>
          <p:nvPr>
            <p:ph type="sldNum" sz="quarter" idx="4"/>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7673A42-2EBA-BB49-B2A6-54748F0D81DA}" type="slidenum">
              <a:rPr lang="en-US" smtClean="0"/>
              <a:pPr/>
              <a:t>‹#›</a:t>
            </a:fld>
            <a:endParaRPr lang="en-US" dirty="0"/>
          </a:p>
        </p:txBody>
      </p:sp>
    </p:spTree>
    <p:extLst>
      <p:ext uri="{BB962C8B-B14F-4D97-AF65-F5344CB8AC3E}">
        <p14:creationId xmlns:p14="http://schemas.microsoft.com/office/powerpoint/2010/main" val="32566623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mod="1">
    <p:ext uri="{DCECCB84-F9BA-43D5-87BE-67443E8EF086}">
      <p15:sldGuideLst xmlns:p15="http://schemas.microsoft.com/office/powerpoint/2012/main">
        <p15:guide id="1" orient="horz" pos="4156"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accent3"/>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8595961-16A1-B643-89CF-5126E06676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237"/>
          <a:stretch/>
        </p:blipFill>
        <p:spPr>
          <a:xfrm>
            <a:off x="0" y="473296"/>
            <a:ext cx="7133933" cy="1315253"/>
          </a:xfrm>
          <a:prstGeom prst="rect">
            <a:avLst/>
          </a:prstGeom>
        </p:spPr>
      </p:pic>
      <p:pic>
        <p:nvPicPr>
          <p:cNvPr id="12" name="Picture 11">
            <a:extLst>
              <a:ext uri="{FF2B5EF4-FFF2-40B4-BE49-F238E27FC236}">
                <a16:creationId xmlns:a16="http://schemas.microsoft.com/office/drawing/2014/main" id="{B586AA28-5275-D447-A57C-27E1DF1C7B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1486" y="6413532"/>
            <a:ext cx="1965960" cy="250760"/>
          </a:xfrm>
          <a:prstGeom prst="rect">
            <a:avLst/>
          </a:prstGeom>
        </p:spPr>
      </p:pic>
      <p:sp>
        <p:nvSpPr>
          <p:cNvPr id="10" name="Title 1">
            <a:extLst>
              <a:ext uri="{FF2B5EF4-FFF2-40B4-BE49-F238E27FC236}">
                <a16:creationId xmlns:a16="http://schemas.microsoft.com/office/drawing/2014/main" id="{06541E86-7469-2A4F-9318-565ED2C547BA}"/>
              </a:ext>
            </a:extLst>
          </p:cNvPr>
          <p:cNvSpPr>
            <a:spLocks noGrp="1"/>
          </p:cNvSpPr>
          <p:nvPr>
            <p:ph type="title" hasCustomPrompt="1"/>
          </p:nvPr>
        </p:nvSpPr>
        <p:spPr>
          <a:xfrm>
            <a:off x="331486" y="2486796"/>
            <a:ext cx="11308064" cy="937684"/>
          </a:xfrm>
        </p:spPr>
        <p:txBody>
          <a:bodyPr anchor="b">
            <a:noAutofit/>
          </a:bodyPr>
          <a:lstStyle>
            <a:lvl1pPr>
              <a:defRPr sz="5000"/>
            </a:lvl1pPr>
          </a:lstStyle>
          <a:p>
            <a:r>
              <a:rPr lang="en-US" dirty="0"/>
              <a:t>Sub-title page break</a:t>
            </a:r>
          </a:p>
        </p:txBody>
      </p:sp>
      <p:sp>
        <p:nvSpPr>
          <p:cNvPr id="11" name="Text Placeholder 12">
            <a:extLst>
              <a:ext uri="{FF2B5EF4-FFF2-40B4-BE49-F238E27FC236}">
                <a16:creationId xmlns:a16="http://schemas.microsoft.com/office/drawing/2014/main" id="{A868D99E-E20E-A444-AD5E-377EBF1EBF56}"/>
              </a:ext>
            </a:extLst>
          </p:cNvPr>
          <p:cNvSpPr>
            <a:spLocks noGrp="1"/>
          </p:cNvSpPr>
          <p:nvPr>
            <p:ph type="body" sz="quarter" idx="13" hasCustomPrompt="1"/>
          </p:nvPr>
        </p:nvSpPr>
        <p:spPr>
          <a:xfrm>
            <a:off x="331486" y="3609383"/>
            <a:ext cx="11308064" cy="1768529"/>
          </a:xfrm>
        </p:spPr>
        <p:txBody>
          <a:bodyPr>
            <a:noAutofit/>
          </a:bodyPr>
          <a:lstStyle>
            <a:lvl1pPr>
              <a:defRPr/>
            </a:lvl1pPr>
          </a:lstStyle>
          <a:p>
            <a:pPr lvl="0"/>
            <a:r>
              <a:rPr lang="en-US" dirty="0"/>
              <a:t>Edit Master text styles</a:t>
            </a:r>
          </a:p>
        </p:txBody>
      </p:sp>
      <p:pic>
        <p:nvPicPr>
          <p:cNvPr id="13" name="Picture 12">
            <a:extLst>
              <a:ext uri="{FF2B5EF4-FFF2-40B4-BE49-F238E27FC236}">
                <a16:creationId xmlns:a16="http://schemas.microsoft.com/office/drawing/2014/main" id="{626F125C-1AD4-A04E-9795-B534FFC27EC1}"/>
              </a:ext>
            </a:extLst>
          </p:cNvPr>
          <p:cNvPicPr>
            <a:picLocks noChangeAspect="1"/>
          </p:cNvPicPr>
          <p:nvPr userDrawn="1"/>
        </p:nvPicPr>
        <p:blipFill>
          <a:blip r:embed="rId4"/>
          <a:stretch>
            <a:fillRect/>
          </a:stretch>
        </p:blipFill>
        <p:spPr>
          <a:xfrm>
            <a:off x="10359715" y="6229382"/>
            <a:ext cx="1562100" cy="368300"/>
          </a:xfrm>
          <a:prstGeom prst="rect">
            <a:avLst/>
          </a:prstGeom>
        </p:spPr>
      </p:pic>
      <p:sp>
        <p:nvSpPr>
          <p:cNvPr id="7" name="Slide Number Placeholder 5">
            <a:extLst>
              <a:ext uri="{FF2B5EF4-FFF2-40B4-BE49-F238E27FC236}">
                <a16:creationId xmlns:a16="http://schemas.microsoft.com/office/drawing/2014/main" id="{862BA791-02CB-6945-918A-A1A30719A503}"/>
              </a:ext>
            </a:extLst>
          </p:cNvPr>
          <p:cNvSpPr>
            <a:spLocks noGrp="1"/>
          </p:cNvSpPr>
          <p:nvPr>
            <p:ph type="sldNum" sz="quarter" idx="4"/>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7673A42-2EBA-BB49-B2A6-54748F0D81DA}" type="slidenum">
              <a:rPr lang="en-US" smtClean="0"/>
              <a:pPr/>
              <a:t>‹#›</a:t>
            </a:fld>
            <a:endParaRPr lang="en-US" dirty="0"/>
          </a:p>
        </p:txBody>
      </p:sp>
    </p:spTree>
    <p:extLst>
      <p:ext uri="{BB962C8B-B14F-4D97-AF65-F5344CB8AC3E}">
        <p14:creationId xmlns:p14="http://schemas.microsoft.com/office/powerpoint/2010/main" val="1434888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586AA28-5275-D447-A57C-27E1DF1C7B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1486" y="6413532"/>
            <a:ext cx="1965960" cy="250760"/>
          </a:xfrm>
          <a:prstGeom prst="rect">
            <a:avLst/>
          </a:prstGeom>
        </p:spPr>
      </p:pic>
      <p:pic>
        <p:nvPicPr>
          <p:cNvPr id="11" name="Picture 10">
            <a:extLst>
              <a:ext uri="{FF2B5EF4-FFF2-40B4-BE49-F238E27FC236}">
                <a16:creationId xmlns:a16="http://schemas.microsoft.com/office/drawing/2014/main" id="{55E6670C-F9C8-AB4A-AFB4-BD26668E90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46386" y="265771"/>
            <a:ext cx="2005593" cy="1129275"/>
          </a:xfrm>
          <a:prstGeom prst="rect">
            <a:avLst/>
          </a:prstGeom>
        </p:spPr>
      </p:pic>
      <p:sp>
        <p:nvSpPr>
          <p:cNvPr id="10" name="Title 1">
            <a:extLst>
              <a:ext uri="{FF2B5EF4-FFF2-40B4-BE49-F238E27FC236}">
                <a16:creationId xmlns:a16="http://schemas.microsoft.com/office/drawing/2014/main" id="{D8F61B56-FDB5-CF45-B9D7-4E937DE01E18}"/>
              </a:ext>
            </a:extLst>
          </p:cNvPr>
          <p:cNvSpPr>
            <a:spLocks noGrp="1"/>
          </p:cNvSpPr>
          <p:nvPr>
            <p:ph type="title" hasCustomPrompt="1"/>
          </p:nvPr>
        </p:nvSpPr>
        <p:spPr>
          <a:xfrm>
            <a:off x="331486" y="2486796"/>
            <a:ext cx="11308064" cy="937684"/>
          </a:xfrm>
        </p:spPr>
        <p:txBody>
          <a:bodyPr anchor="b">
            <a:noAutofit/>
          </a:bodyPr>
          <a:lstStyle>
            <a:lvl1pPr>
              <a:defRPr sz="5000"/>
            </a:lvl1pPr>
          </a:lstStyle>
          <a:p>
            <a:r>
              <a:rPr lang="en-US" dirty="0"/>
              <a:t>Sub-title page break</a:t>
            </a:r>
          </a:p>
        </p:txBody>
      </p:sp>
      <p:sp>
        <p:nvSpPr>
          <p:cNvPr id="14" name="Text Placeholder 12">
            <a:extLst>
              <a:ext uri="{FF2B5EF4-FFF2-40B4-BE49-F238E27FC236}">
                <a16:creationId xmlns:a16="http://schemas.microsoft.com/office/drawing/2014/main" id="{238CEB40-39A5-4745-9B65-A3148C9B91F4}"/>
              </a:ext>
            </a:extLst>
          </p:cNvPr>
          <p:cNvSpPr>
            <a:spLocks noGrp="1"/>
          </p:cNvSpPr>
          <p:nvPr>
            <p:ph type="body" sz="quarter" idx="13" hasCustomPrompt="1"/>
          </p:nvPr>
        </p:nvSpPr>
        <p:spPr>
          <a:xfrm>
            <a:off x="331486" y="3609383"/>
            <a:ext cx="11308064" cy="1768529"/>
          </a:xfrm>
        </p:spPr>
        <p:txBody>
          <a:bodyPr>
            <a:noAutofit/>
          </a:bodyPr>
          <a:lstStyle>
            <a:lvl1pPr>
              <a:defRPr/>
            </a:lvl1pPr>
          </a:lstStyle>
          <a:p>
            <a:pPr lvl="0"/>
            <a:r>
              <a:rPr lang="en-US" dirty="0"/>
              <a:t>Edit Master text styles</a:t>
            </a:r>
          </a:p>
        </p:txBody>
      </p:sp>
      <p:pic>
        <p:nvPicPr>
          <p:cNvPr id="13" name="Picture 12">
            <a:extLst>
              <a:ext uri="{FF2B5EF4-FFF2-40B4-BE49-F238E27FC236}">
                <a16:creationId xmlns:a16="http://schemas.microsoft.com/office/drawing/2014/main" id="{AB2F9A4D-E5A3-0E4F-A912-E16772928B31}"/>
              </a:ext>
            </a:extLst>
          </p:cNvPr>
          <p:cNvPicPr>
            <a:picLocks noChangeAspect="1"/>
          </p:cNvPicPr>
          <p:nvPr userDrawn="1"/>
        </p:nvPicPr>
        <p:blipFill>
          <a:blip r:embed="rId4"/>
          <a:stretch>
            <a:fillRect/>
          </a:stretch>
        </p:blipFill>
        <p:spPr>
          <a:xfrm>
            <a:off x="10359715" y="6229382"/>
            <a:ext cx="1562100" cy="368300"/>
          </a:xfrm>
          <a:prstGeom prst="rect">
            <a:avLst/>
          </a:prstGeom>
        </p:spPr>
      </p:pic>
      <p:sp>
        <p:nvSpPr>
          <p:cNvPr id="7" name="Slide Number Placeholder 5">
            <a:extLst>
              <a:ext uri="{FF2B5EF4-FFF2-40B4-BE49-F238E27FC236}">
                <a16:creationId xmlns:a16="http://schemas.microsoft.com/office/drawing/2014/main" id="{C196A771-916A-3146-BF75-548CBF87E1BD}"/>
              </a:ext>
            </a:extLst>
          </p:cNvPr>
          <p:cNvSpPr>
            <a:spLocks noGrp="1"/>
          </p:cNvSpPr>
          <p:nvPr>
            <p:ph type="sldNum" sz="quarter" idx="4"/>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7673A42-2EBA-BB49-B2A6-54748F0D81DA}" type="slidenum">
              <a:rPr lang="en-US" smtClean="0"/>
              <a:pPr/>
              <a:t>‹#›</a:t>
            </a:fld>
            <a:endParaRPr lang="en-US" dirty="0"/>
          </a:p>
        </p:txBody>
      </p:sp>
    </p:spTree>
    <p:extLst>
      <p:ext uri="{BB962C8B-B14F-4D97-AF65-F5344CB8AC3E}">
        <p14:creationId xmlns:p14="http://schemas.microsoft.com/office/powerpoint/2010/main" val="8063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D0E5C-0573-C144-B4CD-97B3F7DEC76E}"/>
              </a:ext>
            </a:extLst>
          </p:cNvPr>
          <p:cNvSpPr>
            <a:spLocks noGrp="1"/>
          </p:cNvSpPr>
          <p:nvPr>
            <p:ph type="title" hasCustomPrompt="1"/>
          </p:nvPr>
        </p:nvSpPr>
        <p:spPr>
          <a:xfrm>
            <a:off x="331486" y="2486796"/>
            <a:ext cx="11308064" cy="937684"/>
          </a:xfrm>
        </p:spPr>
        <p:txBody>
          <a:bodyPr anchor="b">
            <a:noAutofit/>
          </a:bodyPr>
          <a:lstStyle>
            <a:lvl1pPr>
              <a:defRPr sz="5000"/>
            </a:lvl1pPr>
          </a:lstStyle>
          <a:p>
            <a:r>
              <a:rPr lang="en-US" dirty="0"/>
              <a:t>Sub-title page break</a:t>
            </a:r>
          </a:p>
        </p:txBody>
      </p:sp>
      <p:pic>
        <p:nvPicPr>
          <p:cNvPr id="9" name="Picture 8">
            <a:extLst>
              <a:ext uri="{FF2B5EF4-FFF2-40B4-BE49-F238E27FC236}">
                <a16:creationId xmlns:a16="http://schemas.microsoft.com/office/drawing/2014/main" id="{75859A59-F6DF-A04F-A4F0-003F7F546BB8}"/>
              </a:ext>
            </a:extLst>
          </p:cNvPr>
          <p:cNvPicPr>
            <a:picLocks noChangeAspect="1"/>
          </p:cNvPicPr>
          <p:nvPr userDrawn="1"/>
        </p:nvPicPr>
        <p:blipFill>
          <a:blip r:embed="rId2"/>
          <a:stretch>
            <a:fillRect/>
          </a:stretch>
        </p:blipFill>
        <p:spPr>
          <a:xfrm>
            <a:off x="10359715" y="6229382"/>
            <a:ext cx="1562100" cy="368300"/>
          </a:xfrm>
          <a:prstGeom prst="rect">
            <a:avLst/>
          </a:prstGeom>
        </p:spPr>
      </p:pic>
      <p:sp>
        <p:nvSpPr>
          <p:cNvPr id="13" name="Text Placeholder 12">
            <a:extLst>
              <a:ext uri="{FF2B5EF4-FFF2-40B4-BE49-F238E27FC236}">
                <a16:creationId xmlns:a16="http://schemas.microsoft.com/office/drawing/2014/main" id="{C7D6A4F0-24E5-C846-A42B-F849097A45E7}"/>
              </a:ext>
            </a:extLst>
          </p:cNvPr>
          <p:cNvSpPr>
            <a:spLocks noGrp="1"/>
          </p:cNvSpPr>
          <p:nvPr>
            <p:ph type="body" sz="quarter" idx="13" hasCustomPrompt="1"/>
          </p:nvPr>
        </p:nvSpPr>
        <p:spPr>
          <a:xfrm>
            <a:off x="331486" y="3609383"/>
            <a:ext cx="11308064" cy="1768529"/>
          </a:xfrm>
        </p:spPr>
        <p:txBody>
          <a:bodyPr>
            <a:noAutofit/>
          </a:bodyPr>
          <a:lstStyle>
            <a:lvl1pPr>
              <a:defRPr/>
            </a:lvl1pPr>
          </a:lstStyle>
          <a:p>
            <a:pPr lvl="0"/>
            <a:r>
              <a:rPr lang="en-US" dirty="0"/>
              <a:t>Edit Master text styles</a:t>
            </a:r>
          </a:p>
        </p:txBody>
      </p:sp>
      <p:pic>
        <p:nvPicPr>
          <p:cNvPr id="12" name="Picture 11">
            <a:extLst>
              <a:ext uri="{FF2B5EF4-FFF2-40B4-BE49-F238E27FC236}">
                <a16:creationId xmlns:a16="http://schemas.microsoft.com/office/drawing/2014/main" id="{B586AA28-5275-D447-A57C-27E1DF1C7B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1486" y="6413532"/>
            <a:ext cx="1965960" cy="250760"/>
          </a:xfrm>
          <a:prstGeom prst="rect">
            <a:avLst/>
          </a:prstGeom>
        </p:spPr>
      </p:pic>
      <p:pic>
        <p:nvPicPr>
          <p:cNvPr id="7" name="Picture 6">
            <a:extLst>
              <a:ext uri="{FF2B5EF4-FFF2-40B4-BE49-F238E27FC236}">
                <a16:creationId xmlns:a16="http://schemas.microsoft.com/office/drawing/2014/main" id="{B96BD064-5DE3-8B48-8C79-E7358B58B7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15214"/>
          <a:stretch/>
        </p:blipFill>
        <p:spPr>
          <a:xfrm rot="10800000">
            <a:off x="0" y="131564"/>
            <a:ext cx="4290277" cy="1122485"/>
          </a:xfrm>
          <a:prstGeom prst="rect">
            <a:avLst/>
          </a:prstGeom>
        </p:spPr>
      </p:pic>
      <p:sp>
        <p:nvSpPr>
          <p:cNvPr id="8" name="Slide Number Placeholder 5">
            <a:extLst>
              <a:ext uri="{FF2B5EF4-FFF2-40B4-BE49-F238E27FC236}">
                <a16:creationId xmlns:a16="http://schemas.microsoft.com/office/drawing/2014/main" id="{0149FDC2-D272-0A4B-8DE0-305DB88DB904}"/>
              </a:ext>
            </a:extLst>
          </p:cNvPr>
          <p:cNvSpPr>
            <a:spLocks noGrp="1"/>
          </p:cNvSpPr>
          <p:nvPr>
            <p:ph type="sldNum" sz="quarter" idx="4"/>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7673A42-2EBA-BB49-B2A6-54748F0D81DA}" type="slidenum">
              <a:rPr lang="en-US" smtClean="0"/>
              <a:pPr/>
              <a:t>‹#›</a:t>
            </a:fld>
            <a:endParaRPr lang="en-US" dirty="0"/>
          </a:p>
        </p:txBody>
      </p:sp>
    </p:spTree>
    <p:extLst>
      <p:ext uri="{BB962C8B-B14F-4D97-AF65-F5344CB8AC3E}">
        <p14:creationId xmlns:p14="http://schemas.microsoft.com/office/powerpoint/2010/main" val="101815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B362C3D-5F9D-D647-B5EC-D165B384A3B8}"/>
              </a:ext>
            </a:extLst>
          </p:cNvPr>
          <p:cNvPicPr>
            <a:picLocks noChangeAspect="1"/>
          </p:cNvPicPr>
          <p:nvPr userDrawn="1"/>
        </p:nvPicPr>
        <p:blipFill>
          <a:blip r:embed="rId2"/>
          <a:stretch>
            <a:fillRect/>
          </a:stretch>
        </p:blipFill>
        <p:spPr>
          <a:xfrm>
            <a:off x="10359715" y="6229382"/>
            <a:ext cx="1562100" cy="368300"/>
          </a:xfrm>
          <a:prstGeom prst="rect">
            <a:avLst/>
          </a:prstGeom>
        </p:spPr>
      </p:pic>
      <p:pic>
        <p:nvPicPr>
          <p:cNvPr id="11" name="Picture 10">
            <a:extLst>
              <a:ext uri="{FF2B5EF4-FFF2-40B4-BE49-F238E27FC236}">
                <a16:creationId xmlns:a16="http://schemas.microsoft.com/office/drawing/2014/main" id="{A873C334-1135-2144-A9EE-630CFBDE699C}"/>
              </a:ext>
            </a:extLst>
          </p:cNvPr>
          <p:cNvPicPr>
            <a:picLocks noChangeAspect="1"/>
          </p:cNvPicPr>
          <p:nvPr userDrawn="1"/>
        </p:nvPicPr>
        <p:blipFill>
          <a:blip r:embed="rId3"/>
          <a:stretch>
            <a:fillRect/>
          </a:stretch>
        </p:blipFill>
        <p:spPr>
          <a:xfrm>
            <a:off x="10077450" y="343060"/>
            <a:ext cx="1844365" cy="602615"/>
          </a:xfrm>
          <a:prstGeom prst="rect">
            <a:avLst/>
          </a:prstGeom>
        </p:spPr>
      </p:pic>
      <p:sp>
        <p:nvSpPr>
          <p:cNvPr id="12" name="Title 1">
            <a:extLst>
              <a:ext uri="{FF2B5EF4-FFF2-40B4-BE49-F238E27FC236}">
                <a16:creationId xmlns:a16="http://schemas.microsoft.com/office/drawing/2014/main" id="{34EA4121-FD67-6E4A-9880-3C8310C1A0D5}"/>
              </a:ext>
            </a:extLst>
          </p:cNvPr>
          <p:cNvSpPr>
            <a:spLocks noGrp="1"/>
          </p:cNvSpPr>
          <p:nvPr>
            <p:ph type="title" hasCustomPrompt="1"/>
          </p:nvPr>
        </p:nvSpPr>
        <p:spPr>
          <a:xfrm>
            <a:off x="331486" y="365125"/>
            <a:ext cx="8781517" cy="1325563"/>
          </a:xfrm>
        </p:spPr>
        <p:txBody>
          <a:bodyPr anchor="t">
            <a:normAutofit/>
          </a:bodyPr>
          <a:lstStyle>
            <a:lvl1pPr>
              <a:defRPr sz="3200">
                <a:solidFill>
                  <a:schemeClr val="accent4"/>
                </a:solidFill>
              </a:defRPr>
            </a:lvl1pPr>
          </a:lstStyle>
          <a:p>
            <a:r>
              <a:rPr lang="en-US" dirty="0"/>
              <a:t>Type your main title in here. Try to keep your title to a two line maximum. </a:t>
            </a:r>
          </a:p>
        </p:txBody>
      </p:sp>
      <p:sp>
        <p:nvSpPr>
          <p:cNvPr id="13" name="Text Placeholder 6">
            <a:extLst>
              <a:ext uri="{FF2B5EF4-FFF2-40B4-BE49-F238E27FC236}">
                <a16:creationId xmlns:a16="http://schemas.microsoft.com/office/drawing/2014/main" id="{AC114F65-A696-C445-A845-73BA0447AA28}"/>
              </a:ext>
            </a:extLst>
          </p:cNvPr>
          <p:cNvSpPr>
            <a:spLocks noGrp="1"/>
          </p:cNvSpPr>
          <p:nvPr>
            <p:ph type="body" sz="quarter" idx="13"/>
          </p:nvPr>
        </p:nvSpPr>
        <p:spPr>
          <a:xfrm>
            <a:off x="331486" y="1963900"/>
            <a:ext cx="11308064" cy="2892715"/>
          </a:xfrm>
        </p:spPr>
        <p:txBody>
          <a:bodyPr>
            <a:no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E7D28AA-6E5A-F645-B5EB-E6D7DE319291}"/>
              </a:ext>
            </a:extLst>
          </p:cNvPr>
          <p:cNvSpPr>
            <a:spLocks noGrp="1"/>
          </p:cNvSpPr>
          <p:nvPr>
            <p:ph type="sldNum" sz="quarter" idx="4"/>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7673A42-2EBA-BB49-B2A6-54748F0D81DA}" type="slidenum">
              <a:rPr lang="en-US" smtClean="0"/>
              <a:pPr/>
              <a:t>‹#›</a:t>
            </a:fld>
            <a:endParaRPr lang="en-US" dirty="0"/>
          </a:p>
        </p:txBody>
      </p:sp>
      <p:pic>
        <p:nvPicPr>
          <p:cNvPr id="7" name="Picture 8">
            <a:extLst>
              <a:ext uri="{FF2B5EF4-FFF2-40B4-BE49-F238E27FC236}">
                <a16:creationId xmlns:a16="http://schemas.microsoft.com/office/drawing/2014/main" id="{CE04C254-7CB4-4F36-9E90-3279A5D2BAF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529" y="5519738"/>
            <a:ext cx="3124201"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996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872778-FA86-974D-A18E-CBFBA22D2003}"/>
              </a:ext>
            </a:extLst>
          </p:cNvPr>
          <p:cNvSpPr>
            <a:spLocks noGrp="1"/>
          </p:cNvSpPr>
          <p:nvPr>
            <p:ph type="body" sz="quarter" idx="13"/>
          </p:nvPr>
        </p:nvSpPr>
        <p:spPr>
          <a:xfrm>
            <a:off x="270186" y="487363"/>
            <a:ext cx="11083614" cy="5440362"/>
          </a:xfrm>
        </p:spPr>
        <p:txBody>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9FD15F7D-8BBB-A940-8B0A-3F6519780200}"/>
              </a:ext>
            </a:extLst>
          </p:cNvPr>
          <p:cNvPicPr>
            <a:picLocks noChangeAspect="1"/>
          </p:cNvPicPr>
          <p:nvPr userDrawn="1"/>
        </p:nvPicPr>
        <p:blipFill>
          <a:blip r:embed="rId2"/>
          <a:stretch>
            <a:fillRect/>
          </a:stretch>
        </p:blipFill>
        <p:spPr>
          <a:xfrm>
            <a:off x="10077450" y="343060"/>
            <a:ext cx="1844365" cy="602615"/>
          </a:xfrm>
          <a:prstGeom prst="rect">
            <a:avLst/>
          </a:prstGeom>
        </p:spPr>
      </p:pic>
      <p:pic>
        <p:nvPicPr>
          <p:cNvPr id="11" name="Picture 10">
            <a:extLst>
              <a:ext uri="{FF2B5EF4-FFF2-40B4-BE49-F238E27FC236}">
                <a16:creationId xmlns:a16="http://schemas.microsoft.com/office/drawing/2014/main" id="{96A5C3FA-4A6C-CD4A-8751-344A8A4C1EE6}"/>
              </a:ext>
            </a:extLst>
          </p:cNvPr>
          <p:cNvPicPr>
            <a:picLocks noChangeAspect="1"/>
          </p:cNvPicPr>
          <p:nvPr userDrawn="1"/>
        </p:nvPicPr>
        <p:blipFill>
          <a:blip r:embed="rId3"/>
          <a:stretch>
            <a:fillRect/>
          </a:stretch>
        </p:blipFill>
        <p:spPr>
          <a:xfrm>
            <a:off x="10359715" y="6229382"/>
            <a:ext cx="1562100" cy="368300"/>
          </a:xfrm>
          <a:prstGeom prst="rect">
            <a:avLst/>
          </a:prstGeom>
        </p:spPr>
      </p:pic>
      <p:sp>
        <p:nvSpPr>
          <p:cNvPr id="5" name="Slide Number Placeholder 5">
            <a:extLst>
              <a:ext uri="{FF2B5EF4-FFF2-40B4-BE49-F238E27FC236}">
                <a16:creationId xmlns:a16="http://schemas.microsoft.com/office/drawing/2014/main" id="{2FCBAE5A-5853-2340-95D3-8744109DDAF1}"/>
              </a:ext>
            </a:extLst>
          </p:cNvPr>
          <p:cNvSpPr>
            <a:spLocks noGrp="1"/>
          </p:cNvSpPr>
          <p:nvPr>
            <p:ph type="sldNum" sz="quarter" idx="4"/>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7673A42-2EBA-BB49-B2A6-54748F0D81DA}" type="slidenum">
              <a:rPr lang="en-US" smtClean="0"/>
              <a:pPr/>
              <a:t>‹#›</a:t>
            </a:fld>
            <a:endParaRPr lang="en-US" dirty="0"/>
          </a:p>
        </p:txBody>
      </p:sp>
    </p:spTree>
    <p:extLst>
      <p:ext uri="{BB962C8B-B14F-4D97-AF65-F5344CB8AC3E}">
        <p14:creationId xmlns:p14="http://schemas.microsoft.com/office/powerpoint/2010/main" val="3745530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gradFill>
          <a:gsLst>
            <a:gs pos="0">
              <a:schemeClr val="accent1"/>
            </a:gs>
            <a:gs pos="75000">
              <a:schemeClr val="accent4"/>
            </a:gs>
          </a:gsLst>
          <a:lin ang="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C53E79-1BFC-4545-B227-C561A6D8C692}"/>
              </a:ext>
            </a:extLst>
          </p:cNvPr>
          <p:cNvPicPr>
            <a:picLocks noChangeAspect="1"/>
          </p:cNvPicPr>
          <p:nvPr userDrawn="1"/>
        </p:nvPicPr>
        <p:blipFill>
          <a:blip r:embed="rId2"/>
          <a:stretch>
            <a:fillRect/>
          </a:stretch>
        </p:blipFill>
        <p:spPr>
          <a:xfrm>
            <a:off x="4283090" y="2724997"/>
            <a:ext cx="3625819" cy="835980"/>
          </a:xfrm>
          <a:prstGeom prst="rect">
            <a:avLst/>
          </a:prstGeom>
        </p:spPr>
      </p:pic>
      <p:sp>
        <p:nvSpPr>
          <p:cNvPr id="11" name="TextBox 10">
            <a:extLst>
              <a:ext uri="{FF2B5EF4-FFF2-40B4-BE49-F238E27FC236}">
                <a16:creationId xmlns:a16="http://schemas.microsoft.com/office/drawing/2014/main" id="{2D8ACDFE-14E4-6D47-BC4B-4B7C8F47510D}"/>
              </a:ext>
            </a:extLst>
          </p:cNvPr>
          <p:cNvSpPr txBox="1"/>
          <p:nvPr userDrawn="1"/>
        </p:nvSpPr>
        <p:spPr>
          <a:xfrm>
            <a:off x="4042459" y="5725934"/>
            <a:ext cx="41148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200" b="1" baseline="0" dirty="0">
                <a:solidFill>
                  <a:schemeClr val="bg1"/>
                </a:solidFill>
                <a:latin typeface="Arial" panose="020B0604020202020204" pitchFamily="34" charset="0"/>
                <a:cs typeface="Arial" panose="020B0604020202020204" pitchFamily="34" charset="0"/>
              </a:rPr>
              <a:t>conferenceboard.ca</a:t>
            </a:r>
          </a:p>
          <a:p>
            <a:endParaRPr lang="en-US" dirty="0"/>
          </a:p>
        </p:txBody>
      </p:sp>
    </p:spTree>
    <p:extLst>
      <p:ext uri="{BB962C8B-B14F-4D97-AF65-F5344CB8AC3E}">
        <p14:creationId xmlns:p14="http://schemas.microsoft.com/office/powerpoint/2010/main" val="243194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D0E5C-0573-C144-B4CD-97B3F7DEC76E}"/>
              </a:ext>
            </a:extLst>
          </p:cNvPr>
          <p:cNvSpPr>
            <a:spLocks noGrp="1"/>
          </p:cNvSpPr>
          <p:nvPr>
            <p:ph type="title"/>
          </p:nvPr>
        </p:nvSpPr>
        <p:spPr>
          <a:xfrm>
            <a:off x="831850" y="1709738"/>
            <a:ext cx="10515600" cy="2852737"/>
          </a:xfrm>
        </p:spPr>
        <p:txBody>
          <a:bodyPr anchor="b"/>
          <a:lstStyle>
            <a:lvl1pPr>
              <a:defRPr sz="6000">
                <a:solidFill>
                  <a:schemeClr val="accent4"/>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AD2F3D6-40C9-2741-84B0-3F7D551FA309}"/>
              </a:ext>
            </a:extLst>
          </p:cNvPr>
          <p:cNvSpPr>
            <a:spLocks noGrp="1"/>
          </p:cNvSpPr>
          <p:nvPr>
            <p:ph type="body" idx="1"/>
          </p:nvPr>
        </p:nvSpPr>
        <p:spPr>
          <a:xfrm>
            <a:off x="831850" y="4589463"/>
            <a:ext cx="10515600" cy="1500187"/>
          </a:xfrm>
        </p:spPr>
        <p:txBody>
          <a:bodyPr/>
          <a:lstStyle>
            <a:lvl1pPr marL="0" indent="0">
              <a:buNone/>
              <a:defRPr sz="24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9966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FBFC1B-650E-B742-BA58-DD992848CD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9F588BE-DEC2-274F-8C66-FDC2CBDF90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sp>
        <p:nvSpPr>
          <p:cNvPr id="7" name="Slide Number Placeholder 5">
            <a:extLst>
              <a:ext uri="{FF2B5EF4-FFF2-40B4-BE49-F238E27FC236}">
                <a16:creationId xmlns:a16="http://schemas.microsoft.com/office/drawing/2014/main" id="{DC362C97-0446-C74B-A79C-AABB55EBF93E}"/>
              </a:ext>
            </a:extLst>
          </p:cNvPr>
          <p:cNvSpPr>
            <a:spLocks noGrp="1"/>
          </p:cNvSpPr>
          <p:nvPr>
            <p:ph type="sldNum" sz="quarter" idx="4"/>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7673A42-2EBA-BB49-B2A6-54748F0D81DA}" type="slidenum">
              <a:rPr lang="en-US" smtClean="0"/>
              <a:pPr/>
              <a:t>‹#›</a:t>
            </a:fld>
            <a:endParaRPr lang="en-US" dirty="0"/>
          </a:p>
        </p:txBody>
      </p:sp>
    </p:spTree>
    <p:extLst>
      <p:ext uri="{BB962C8B-B14F-4D97-AF65-F5344CB8AC3E}">
        <p14:creationId xmlns:p14="http://schemas.microsoft.com/office/powerpoint/2010/main" val="409581142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2" r:id="rId3"/>
    <p:sldLayoutId id="2147483672" r:id="rId4"/>
    <p:sldLayoutId id="2147483673" r:id="rId5"/>
    <p:sldLayoutId id="2147483650" r:id="rId6"/>
    <p:sldLayoutId id="2147483671" r:id="rId7"/>
    <p:sldLayoutId id="2147483655" r:id="rId8"/>
    <p:sldLayoutId id="2147483660" r:id="rId9"/>
    <p:sldLayoutId id="214748367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5000" b="1" kern="1200">
          <a:solidFill>
            <a:schemeClr val="bg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conferenceboard.ca/services/reports"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mailto:bassett@conferenceboard.ca"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png"/><Relationship Id="rId1" Type="http://schemas.openxmlformats.org/officeDocument/2006/relationships/slideLayout" Target="../slideLayouts/slideLayout9.xml"/><Relationship Id="rId5" Type="http://schemas.openxmlformats.org/officeDocument/2006/relationships/image" Target="../media/image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086C45-162A-384E-838F-56331E3F03F7}"/>
              </a:ext>
            </a:extLst>
          </p:cNvPr>
          <p:cNvSpPr>
            <a:spLocks noGrp="1"/>
          </p:cNvSpPr>
          <p:nvPr>
            <p:ph type="ctrTitle"/>
          </p:nvPr>
        </p:nvSpPr>
        <p:spPr/>
        <p:txBody>
          <a:bodyPr/>
          <a:lstStyle/>
          <a:p>
            <a:r>
              <a:rPr lang="en-US" dirty="0"/>
              <a:t>Canada 2030</a:t>
            </a:r>
          </a:p>
        </p:txBody>
      </p:sp>
      <p:sp>
        <p:nvSpPr>
          <p:cNvPr id="5" name="Subtitle 4">
            <a:extLst>
              <a:ext uri="{FF2B5EF4-FFF2-40B4-BE49-F238E27FC236}">
                <a16:creationId xmlns:a16="http://schemas.microsoft.com/office/drawing/2014/main" id="{617ADCA0-42BB-7541-8868-AC027F72B9D8}"/>
              </a:ext>
            </a:extLst>
          </p:cNvPr>
          <p:cNvSpPr>
            <a:spLocks noGrp="1"/>
          </p:cNvSpPr>
          <p:nvPr>
            <p:ph type="subTitle" idx="1"/>
          </p:nvPr>
        </p:nvSpPr>
        <p:spPr/>
        <p:txBody>
          <a:bodyPr/>
          <a:lstStyle/>
          <a:p>
            <a:r>
              <a:rPr lang="en-CA" dirty="0"/>
              <a:t>The Defining Forces Disrupting Business</a:t>
            </a:r>
          </a:p>
          <a:p>
            <a:r>
              <a:rPr lang="en-US" dirty="0"/>
              <a:t> </a:t>
            </a:r>
          </a:p>
        </p:txBody>
      </p:sp>
      <p:sp>
        <p:nvSpPr>
          <p:cNvPr id="6" name="Text Placeholder 5">
            <a:extLst>
              <a:ext uri="{FF2B5EF4-FFF2-40B4-BE49-F238E27FC236}">
                <a16:creationId xmlns:a16="http://schemas.microsoft.com/office/drawing/2014/main" id="{7D21900B-BE4E-BC46-8A25-58FAF3CE0F26}"/>
              </a:ext>
            </a:extLst>
          </p:cNvPr>
          <p:cNvSpPr>
            <a:spLocks noGrp="1"/>
          </p:cNvSpPr>
          <p:nvPr>
            <p:ph type="body" sz="quarter" idx="11"/>
          </p:nvPr>
        </p:nvSpPr>
        <p:spPr>
          <a:xfrm>
            <a:off x="331485" y="4494737"/>
            <a:ext cx="11022314" cy="836918"/>
          </a:xfrm>
        </p:spPr>
        <p:txBody>
          <a:bodyPr/>
          <a:lstStyle/>
          <a:p>
            <a:r>
              <a:rPr lang="en-US" dirty="0"/>
              <a:t>Jane Cooper</a:t>
            </a:r>
          </a:p>
          <a:p>
            <a:r>
              <a:rPr lang="en-US" dirty="0"/>
              <a:t>Senior Research Associate</a:t>
            </a:r>
          </a:p>
        </p:txBody>
      </p:sp>
      <p:pic>
        <p:nvPicPr>
          <p:cNvPr id="7" name="Picture 8">
            <a:extLst>
              <a:ext uri="{FF2B5EF4-FFF2-40B4-BE49-F238E27FC236}">
                <a16:creationId xmlns:a16="http://schemas.microsoft.com/office/drawing/2014/main" id="{F5C411B3-DD8D-4CF6-8444-B337065450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5735" y="427069"/>
            <a:ext cx="3124201"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671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18527F-ACA4-4608-9BEC-CA35339F63FB}"/>
              </a:ext>
            </a:extLst>
          </p:cNvPr>
          <p:cNvSpPr>
            <a:spLocks noGrp="1"/>
          </p:cNvSpPr>
          <p:nvPr>
            <p:ph type="title"/>
          </p:nvPr>
        </p:nvSpPr>
        <p:spPr/>
        <p:txBody>
          <a:bodyPr/>
          <a:lstStyle/>
          <a:p>
            <a:r>
              <a:rPr lang="en-CA" dirty="0"/>
              <a:t>Key Findings</a:t>
            </a:r>
          </a:p>
        </p:txBody>
      </p:sp>
      <p:sp>
        <p:nvSpPr>
          <p:cNvPr id="6" name="Text Placeholder 5">
            <a:extLst>
              <a:ext uri="{FF2B5EF4-FFF2-40B4-BE49-F238E27FC236}">
                <a16:creationId xmlns:a16="http://schemas.microsoft.com/office/drawing/2014/main" id="{1A3264E6-C9B1-4F11-AD5F-DA5E1ABC6B5C}"/>
              </a:ext>
            </a:extLst>
          </p:cNvPr>
          <p:cNvSpPr>
            <a:spLocks noGrp="1"/>
          </p:cNvSpPr>
          <p:nvPr>
            <p:ph type="body" sz="quarter" idx="13"/>
          </p:nvPr>
        </p:nvSpPr>
        <p:spPr>
          <a:xfrm>
            <a:off x="331486" y="1338258"/>
            <a:ext cx="11308064" cy="5018092"/>
          </a:xfrm>
        </p:spPr>
        <p:txBody>
          <a:bodyPr/>
          <a:lstStyle/>
          <a:p>
            <a:r>
              <a:rPr lang="en-CA" sz="2800" b="1" dirty="0"/>
              <a:t>A Growing Population</a:t>
            </a:r>
          </a:p>
          <a:p>
            <a:pPr marL="457200" indent="-457200">
              <a:buFont typeface="Arial" panose="020B0604020202020204" pitchFamily="34" charset="0"/>
              <a:buChar char="•"/>
            </a:pPr>
            <a:r>
              <a:rPr lang="en-CA" sz="2800" dirty="0"/>
              <a:t>Canada’s population is expected to grow by 20% (reaching 42M)</a:t>
            </a:r>
            <a:br>
              <a:rPr lang="en-CA" sz="2800" dirty="0"/>
            </a:br>
            <a:endParaRPr lang="en-CA" sz="2800" dirty="0"/>
          </a:p>
          <a:p>
            <a:r>
              <a:rPr lang="en-CA" sz="2800" b="1" dirty="0"/>
              <a:t>An Aging Population</a:t>
            </a:r>
          </a:p>
          <a:p>
            <a:pPr marL="457200" indent="-457200">
              <a:buFont typeface="Arial" panose="020B0604020202020204" pitchFamily="34" charset="0"/>
              <a:buChar char="•"/>
            </a:pPr>
            <a:r>
              <a:rPr lang="en-CA" sz="2800" dirty="0"/>
              <a:t>Seniors aged 65+ will represent 25% of the population in Canada</a:t>
            </a:r>
          </a:p>
          <a:p>
            <a:br>
              <a:rPr lang="en-CA" sz="2800" dirty="0"/>
            </a:br>
            <a:r>
              <a:rPr lang="en-CA" sz="2800" b="1" dirty="0"/>
              <a:t>Greater Immigration</a:t>
            </a:r>
          </a:p>
          <a:p>
            <a:pPr marL="457200" indent="-457200">
              <a:buFont typeface="Arial" panose="020B0604020202020204" pitchFamily="34" charset="0"/>
              <a:buChar char="•"/>
            </a:pPr>
            <a:r>
              <a:rPr lang="en-CA" sz="2800" dirty="0"/>
              <a:t>80% of population growth will be due to immigration</a:t>
            </a:r>
          </a:p>
          <a:p>
            <a:endParaRPr lang="en-CA" sz="2800" dirty="0"/>
          </a:p>
        </p:txBody>
      </p:sp>
      <p:sp>
        <p:nvSpPr>
          <p:cNvPr id="4" name="Slide Number Placeholder 3">
            <a:extLst>
              <a:ext uri="{FF2B5EF4-FFF2-40B4-BE49-F238E27FC236}">
                <a16:creationId xmlns:a16="http://schemas.microsoft.com/office/drawing/2014/main" id="{F4E6433B-B0EC-49DD-AF39-2D2735671F3F}"/>
              </a:ext>
            </a:extLst>
          </p:cNvPr>
          <p:cNvSpPr>
            <a:spLocks noGrp="1"/>
          </p:cNvSpPr>
          <p:nvPr>
            <p:ph type="sldNum" sz="quarter" idx="4"/>
          </p:nvPr>
        </p:nvSpPr>
        <p:spPr/>
        <p:txBody>
          <a:bodyPr/>
          <a:lstStyle/>
          <a:p>
            <a:pPr marL="171450" indent="-171450">
              <a:buFont typeface="Arial" panose="020B0604020202020204" pitchFamily="34" charset="0"/>
              <a:buChar char="•"/>
            </a:pPr>
            <a:fld id="{17673A42-2EBA-BB49-B2A6-54748F0D81DA}" type="slidenum">
              <a:rPr lang="en-US" smtClean="0"/>
              <a:pPr marL="171450" indent="-171450">
                <a:buFont typeface="Arial" panose="020B0604020202020204" pitchFamily="34" charset="0"/>
                <a:buChar char="•"/>
              </a:pPr>
              <a:t>10</a:t>
            </a:fld>
            <a:endParaRPr lang="en-US" dirty="0"/>
          </a:p>
        </p:txBody>
      </p:sp>
    </p:spTree>
    <p:extLst>
      <p:ext uri="{BB962C8B-B14F-4D97-AF65-F5344CB8AC3E}">
        <p14:creationId xmlns:p14="http://schemas.microsoft.com/office/powerpoint/2010/main" val="160273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6A4A1-A2B2-4B01-9B36-295046B59A26}"/>
              </a:ext>
            </a:extLst>
          </p:cNvPr>
          <p:cNvSpPr>
            <a:spLocks noGrp="1"/>
          </p:cNvSpPr>
          <p:nvPr>
            <p:ph type="title"/>
          </p:nvPr>
        </p:nvSpPr>
        <p:spPr>
          <a:xfrm>
            <a:off x="340458" y="-265935"/>
            <a:ext cx="11231880" cy="1325563"/>
          </a:xfrm>
        </p:spPr>
        <p:txBody>
          <a:bodyPr>
            <a:normAutofit/>
          </a:bodyPr>
          <a:lstStyle/>
          <a:p>
            <a:r>
              <a:rPr lang="en-US" sz="3200" dirty="0">
                <a:solidFill>
                  <a:schemeClr val="accent4"/>
                </a:solidFill>
              </a:rPr>
              <a:t>The Importance of Immigration to Canada</a:t>
            </a:r>
          </a:p>
        </p:txBody>
      </p:sp>
      <p:pic>
        <p:nvPicPr>
          <p:cNvPr id="3" name="Picture 2">
            <a:extLst>
              <a:ext uri="{FF2B5EF4-FFF2-40B4-BE49-F238E27FC236}">
                <a16:creationId xmlns:a16="http://schemas.microsoft.com/office/drawing/2014/main" id="{986767B3-0543-460E-824A-9FE482CA3D6E}"/>
              </a:ext>
            </a:extLst>
          </p:cNvPr>
          <p:cNvPicPr>
            <a:picLocks noChangeAspect="1"/>
          </p:cNvPicPr>
          <p:nvPr/>
        </p:nvPicPr>
        <p:blipFill>
          <a:blip r:embed="rId2"/>
          <a:stretch>
            <a:fillRect/>
          </a:stretch>
        </p:blipFill>
        <p:spPr>
          <a:xfrm>
            <a:off x="1475873" y="724987"/>
            <a:ext cx="8720426" cy="6020718"/>
          </a:xfrm>
          <a:prstGeom prst="rect">
            <a:avLst/>
          </a:prstGeom>
        </p:spPr>
      </p:pic>
    </p:spTree>
    <p:extLst>
      <p:ext uri="{BB962C8B-B14F-4D97-AF65-F5344CB8AC3E}">
        <p14:creationId xmlns:p14="http://schemas.microsoft.com/office/powerpoint/2010/main" val="3096265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265E4-FD0D-3B4D-B73E-F4A3C058D664}"/>
              </a:ext>
            </a:extLst>
          </p:cNvPr>
          <p:cNvSpPr>
            <a:spLocks noGrp="1"/>
          </p:cNvSpPr>
          <p:nvPr>
            <p:ph type="title"/>
          </p:nvPr>
        </p:nvSpPr>
        <p:spPr/>
        <p:txBody>
          <a:bodyPr/>
          <a:lstStyle/>
          <a:p>
            <a:r>
              <a:rPr lang="en-US" dirty="0"/>
              <a:t>2. Urbanization</a:t>
            </a:r>
          </a:p>
        </p:txBody>
      </p:sp>
      <p:sp>
        <p:nvSpPr>
          <p:cNvPr id="3" name="Text Placeholder 2">
            <a:extLst>
              <a:ext uri="{FF2B5EF4-FFF2-40B4-BE49-F238E27FC236}">
                <a16:creationId xmlns:a16="http://schemas.microsoft.com/office/drawing/2014/main" id="{BBEEB1D6-6E46-B841-B5CF-AF478BD1AE2A}"/>
              </a:ext>
            </a:extLst>
          </p:cNvPr>
          <p:cNvSpPr>
            <a:spLocks noGrp="1"/>
          </p:cNvSpPr>
          <p:nvPr>
            <p:ph type="body" sz="quarter" idx="13"/>
          </p:nvPr>
        </p:nvSpPr>
        <p:spPr/>
        <p:txBody>
          <a:bodyPr/>
          <a:lstStyle/>
          <a:p>
            <a:endParaRPr lang="en-US"/>
          </a:p>
        </p:txBody>
      </p:sp>
      <p:sp>
        <p:nvSpPr>
          <p:cNvPr id="4" name="Slide Number Placeholder 5">
            <a:extLst>
              <a:ext uri="{FF2B5EF4-FFF2-40B4-BE49-F238E27FC236}">
                <a16:creationId xmlns:a16="http://schemas.microsoft.com/office/drawing/2014/main" id="{C8C42939-5E9E-384B-A207-9336F71FF000}"/>
              </a:ext>
            </a:extLst>
          </p:cNvPr>
          <p:cNvSpPr>
            <a:spLocks noGrp="1"/>
          </p:cNvSpPr>
          <p:nvPr>
            <p:ph type="sldNum" sz="quarter" idx="4"/>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7673A42-2EBA-BB49-B2A6-54748F0D81DA}" type="slidenum">
              <a:rPr lang="en-US" smtClean="0"/>
              <a:pPr/>
              <a:t>12</a:t>
            </a:fld>
            <a:endParaRPr lang="en-US" dirty="0"/>
          </a:p>
        </p:txBody>
      </p:sp>
      <p:pic>
        <p:nvPicPr>
          <p:cNvPr id="5" name="Picture 8">
            <a:extLst>
              <a:ext uri="{FF2B5EF4-FFF2-40B4-BE49-F238E27FC236}">
                <a16:creationId xmlns:a16="http://schemas.microsoft.com/office/drawing/2014/main" id="{9A8D4D14-9D61-4280-8E27-3B652F1986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15349" y="419517"/>
            <a:ext cx="3124201"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874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BC7B2-E23F-4426-8765-59887268F3C2}"/>
              </a:ext>
            </a:extLst>
          </p:cNvPr>
          <p:cNvSpPr>
            <a:spLocks noGrp="1"/>
          </p:cNvSpPr>
          <p:nvPr>
            <p:ph type="title"/>
          </p:nvPr>
        </p:nvSpPr>
        <p:spPr/>
        <p:txBody>
          <a:bodyPr/>
          <a:lstStyle/>
          <a:p>
            <a:r>
              <a:rPr lang="en-CA" dirty="0"/>
              <a:t>Key Findings</a:t>
            </a:r>
          </a:p>
        </p:txBody>
      </p:sp>
      <p:sp>
        <p:nvSpPr>
          <p:cNvPr id="3" name="Text Placeholder 2">
            <a:extLst>
              <a:ext uri="{FF2B5EF4-FFF2-40B4-BE49-F238E27FC236}">
                <a16:creationId xmlns:a16="http://schemas.microsoft.com/office/drawing/2014/main" id="{06C38561-7013-4489-9033-EB3011825F25}"/>
              </a:ext>
            </a:extLst>
          </p:cNvPr>
          <p:cNvSpPr>
            <a:spLocks noGrp="1"/>
          </p:cNvSpPr>
          <p:nvPr>
            <p:ph type="body" sz="quarter" idx="13"/>
          </p:nvPr>
        </p:nvSpPr>
        <p:spPr>
          <a:xfrm>
            <a:off x="331486" y="1125370"/>
            <a:ext cx="11308064" cy="4779336"/>
          </a:xfrm>
        </p:spPr>
        <p:txBody>
          <a:bodyPr/>
          <a:lstStyle/>
          <a:p>
            <a:r>
              <a:rPr lang="en-CA" sz="2800" b="1" dirty="0"/>
              <a:t>Growing Urban Populations</a:t>
            </a:r>
          </a:p>
          <a:p>
            <a:pPr marL="457200" indent="-457200">
              <a:buFont typeface="Arial" panose="020B0604020202020204" pitchFamily="34" charset="0"/>
              <a:buChar char="•"/>
            </a:pPr>
            <a:r>
              <a:rPr lang="en-CA" sz="2800" dirty="0"/>
              <a:t>84% of Canadians will live in urban areas.</a:t>
            </a:r>
          </a:p>
          <a:p>
            <a:r>
              <a:rPr lang="en-CA" sz="2800" b="1" dirty="0"/>
              <a:t>Reduced Service Provisions in Rural Areas</a:t>
            </a:r>
          </a:p>
          <a:p>
            <a:pPr marL="457200" indent="-457200">
              <a:buFont typeface="Arial" panose="020B0604020202020204" pitchFamily="34" charset="0"/>
              <a:buChar char="•"/>
            </a:pPr>
            <a:r>
              <a:rPr lang="en-CA" sz="2800" dirty="0"/>
              <a:t>Small communities may struggle to generate the local tax revenue to maintain infrastructure, attract new workers, and provide access to products and/or services.</a:t>
            </a:r>
          </a:p>
          <a:p>
            <a:r>
              <a:rPr lang="en-CA" sz="2800" b="1" dirty="0"/>
              <a:t>Increased Need for Infrastructure Investment</a:t>
            </a:r>
          </a:p>
          <a:p>
            <a:pPr marL="457200" indent="-457200">
              <a:buFont typeface="Arial" panose="020B0604020202020204" pitchFamily="34" charset="0"/>
              <a:buChar char="•"/>
            </a:pPr>
            <a:r>
              <a:rPr lang="en-CA" sz="2800" dirty="0"/>
              <a:t>Infrastructure investments will generate sector growth and further opportunities for business.</a:t>
            </a:r>
          </a:p>
          <a:p>
            <a:endParaRPr lang="en-CA" sz="2800" dirty="0"/>
          </a:p>
        </p:txBody>
      </p:sp>
      <p:sp>
        <p:nvSpPr>
          <p:cNvPr id="4" name="Slide Number Placeholder 3">
            <a:extLst>
              <a:ext uri="{FF2B5EF4-FFF2-40B4-BE49-F238E27FC236}">
                <a16:creationId xmlns:a16="http://schemas.microsoft.com/office/drawing/2014/main" id="{60952330-EE20-4EED-BB8C-E92EA727890F}"/>
              </a:ext>
            </a:extLst>
          </p:cNvPr>
          <p:cNvSpPr>
            <a:spLocks noGrp="1"/>
          </p:cNvSpPr>
          <p:nvPr>
            <p:ph type="sldNum" sz="quarter" idx="4"/>
          </p:nvPr>
        </p:nvSpPr>
        <p:spPr/>
        <p:txBody>
          <a:bodyPr/>
          <a:lstStyle/>
          <a:p>
            <a:fld id="{17673A42-2EBA-BB49-B2A6-54748F0D81DA}" type="slidenum">
              <a:rPr lang="en-US" smtClean="0"/>
              <a:pPr/>
              <a:t>13</a:t>
            </a:fld>
            <a:endParaRPr lang="en-US" dirty="0"/>
          </a:p>
        </p:txBody>
      </p:sp>
    </p:spTree>
    <p:extLst>
      <p:ext uri="{BB962C8B-B14F-4D97-AF65-F5344CB8AC3E}">
        <p14:creationId xmlns:p14="http://schemas.microsoft.com/office/powerpoint/2010/main" val="3103490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BC7B2-E23F-4426-8765-59887268F3C2}"/>
              </a:ext>
            </a:extLst>
          </p:cNvPr>
          <p:cNvSpPr>
            <a:spLocks noGrp="1"/>
          </p:cNvSpPr>
          <p:nvPr>
            <p:ph type="title"/>
          </p:nvPr>
        </p:nvSpPr>
        <p:spPr/>
        <p:txBody>
          <a:bodyPr/>
          <a:lstStyle/>
          <a:p>
            <a:r>
              <a:rPr lang="en-CA" dirty="0"/>
              <a:t>Key Findings</a:t>
            </a:r>
          </a:p>
        </p:txBody>
      </p:sp>
      <p:sp>
        <p:nvSpPr>
          <p:cNvPr id="3" name="Text Placeholder 2">
            <a:extLst>
              <a:ext uri="{FF2B5EF4-FFF2-40B4-BE49-F238E27FC236}">
                <a16:creationId xmlns:a16="http://schemas.microsoft.com/office/drawing/2014/main" id="{06C38561-7013-4489-9033-EB3011825F25}"/>
              </a:ext>
            </a:extLst>
          </p:cNvPr>
          <p:cNvSpPr>
            <a:spLocks noGrp="1"/>
          </p:cNvSpPr>
          <p:nvPr>
            <p:ph type="body" sz="quarter" idx="13"/>
          </p:nvPr>
        </p:nvSpPr>
        <p:spPr>
          <a:xfrm>
            <a:off x="331486" y="1274089"/>
            <a:ext cx="11308064" cy="5583911"/>
          </a:xfrm>
        </p:spPr>
        <p:txBody>
          <a:bodyPr/>
          <a:lstStyle/>
          <a:p>
            <a:r>
              <a:rPr lang="en-CA" sz="2800" b="1" dirty="0"/>
              <a:t>Greater Densification</a:t>
            </a:r>
          </a:p>
          <a:p>
            <a:pPr marL="457200" indent="-457200">
              <a:buFont typeface="Arial" panose="020B0604020202020204" pitchFamily="34" charset="0"/>
              <a:buChar char="•"/>
            </a:pPr>
            <a:r>
              <a:rPr lang="en-CA" sz="2800" dirty="0"/>
              <a:t>Urban intensification means proximity to amenities, more vibrant communities and greater housing choices.</a:t>
            </a:r>
          </a:p>
          <a:p>
            <a:r>
              <a:rPr lang="en-CA" sz="2800" b="1" dirty="0"/>
              <a:t>Cleaner, Greener Cities</a:t>
            </a:r>
          </a:p>
          <a:p>
            <a:pPr marL="457200" indent="-457200">
              <a:buFont typeface="Arial" panose="020B0604020202020204" pitchFamily="34" charset="0"/>
              <a:buChar char="•"/>
            </a:pPr>
            <a:r>
              <a:rPr lang="en-CA" sz="2800" dirty="0"/>
              <a:t>Tackling climate change and air pollution will mean higher carbon pricing, more stringent waste regulations, and road use charges.</a:t>
            </a:r>
          </a:p>
          <a:p>
            <a:r>
              <a:rPr lang="en-CA" sz="2800" b="1" dirty="0"/>
              <a:t>Growth of “Smart Cities”</a:t>
            </a:r>
          </a:p>
          <a:p>
            <a:pPr marL="457200" indent="-457200">
              <a:buFont typeface="Arial" panose="020B0604020202020204" pitchFamily="34" charset="0"/>
              <a:buChar char="•"/>
            </a:pPr>
            <a:r>
              <a:rPr lang="en-CA" sz="2800" dirty="0"/>
              <a:t>The 2017 Smart Cities Challenge provides $300 million to transform cities into smart cities.</a:t>
            </a:r>
          </a:p>
          <a:p>
            <a:endParaRPr lang="en-CA" sz="2800" dirty="0"/>
          </a:p>
        </p:txBody>
      </p:sp>
      <p:sp>
        <p:nvSpPr>
          <p:cNvPr id="4" name="Slide Number Placeholder 3">
            <a:extLst>
              <a:ext uri="{FF2B5EF4-FFF2-40B4-BE49-F238E27FC236}">
                <a16:creationId xmlns:a16="http://schemas.microsoft.com/office/drawing/2014/main" id="{60952330-EE20-4EED-BB8C-E92EA727890F}"/>
              </a:ext>
            </a:extLst>
          </p:cNvPr>
          <p:cNvSpPr>
            <a:spLocks noGrp="1"/>
          </p:cNvSpPr>
          <p:nvPr>
            <p:ph type="sldNum" sz="quarter" idx="4"/>
          </p:nvPr>
        </p:nvSpPr>
        <p:spPr/>
        <p:txBody>
          <a:bodyPr/>
          <a:lstStyle/>
          <a:p>
            <a:fld id="{17673A42-2EBA-BB49-B2A6-54748F0D81DA}" type="slidenum">
              <a:rPr lang="en-US" smtClean="0"/>
              <a:pPr/>
              <a:t>14</a:t>
            </a:fld>
            <a:endParaRPr lang="en-US" dirty="0"/>
          </a:p>
        </p:txBody>
      </p:sp>
    </p:spTree>
    <p:extLst>
      <p:ext uri="{BB962C8B-B14F-4D97-AF65-F5344CB8AC3E}">
        <p14:creationId xmlns:p14="http://schemas.microsoft.com/office/powerpoint/2010/main" val="404368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E7AF05-0E4C-4501-B1AA-DEF7F63945F3}"/>
              </a:ext>
            </a:extLst>
          </p:cNvPr>
          <p:cNvPicPr>
            <a:picLocks noChangeAspect="1"/>
          </p:cNvPicPr>
          <p:nvPr/>
        </p:nvPicPr>
        <p:blipFill>
          <a:blip r:embed="rId2"/>
          <a:stretch>
            <a:fillRect/>
          </a:stretch>
        </p:blipFill>
        <p:spPr>
          <a:xfrm>
            <a:off x="1116697" y="1008252"/>
            <a:ext cx="10237103" cy="5716398"/>
          </a:xfrm>
          <a:prstGeom prst="rect">
            <a:avLst/>
          </a:prstGeom>
        </p:spPr>
      </p:pic>
      <p:sp>
        <p:nvSpPr>
          <p:cNvPr id="2" name="Title 1">
            <a:extLst>
              <a:ext uri="{FF2B5EF4-FFF2-40B4-BE49-F238E27FC236}">
                <a16:creationId xmlns:a16="http://schemas.microsoft.com/office/drawing/2014/main" id="{A5EB3082-2BDF-4580-B328-0A0A81BE22DB}"/>
              </a:ext>
            </a:extLst>
          </p:cNvPr>
          <p:cNvSpPr>
            <a:spLocks noGrp="1"/>
          </p:cNvSpPr>
          <p:nvPr>
            <p:ph type="title"/>
          </p:nvPr>
        </p:nvSpPr>
        <p:spPr>
          <a:xfrm>
            <a:off x="838200" y="0"/>
            <a:ext cx="10515600" cy="1325563"/>
          </a:xfrm>
        </p:spPr>
        <p:txBody>
          <a:bodyPr>
            <a:normAutofit/>
          </a:bodyPr>
          <a:lstStyle/>
          <a:p>
            <a:r>
              <a:rPr lang="en-US" sz="3200" dirty="0">
                <a:solidFill>
                  <a:schemeClr val="accent4"/>
                </a:solidFill>
              </a:rPr>
              <a:t>Smart City Components</a:t>
            </a:r>
          </a:p>
        </p:txBody>
      </p:sp>
    </p:spTree>
    <p:extLst>
      <p:ext uri="{BB962C8B-B14F-4D97-AF65-F5344CB8AC3E}">
        <p14:creationId xmlns:p14="http://schemas.microsoft.com/office/powerpoint/2010/main" val="1591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1809AF-0055-1949-BC4B-0CDA1DF5AC88}"/>
              </a:ext>
            </a:extLst>
          </p:cNvPr>
          <p:cNvSpPr>
            <a:spLocks noGrp="1"/>
          </p:cNvSpPr>
          <p:nvPr>
            <p:ph type="title"/>
          </p:nvPr>
        </p:nvSpPr>
        <p:spPr/>
        <p:txBody>
          <a:bodyPr/>
          <a:lstStyle/>
          <a:p>
            <a:r>
              <a:rPr lang="en-US" dirty="0"/>
              <a:t>3. Health and Diet</a:t>
            </a:r>
          </a:p>
        </p:txBody>
      </p:sp>
      <p:sp>
        <p:nvSpPr>
          <p:cNvPr id="6" name="Text Placeholder 5">
            <a:extLst>
              <a:ext uri="{FF2B5EF4-FFF2-40B4-BE49-F238E27FC236}">
                <a16:creationId xmlns:a16="http://schemas.microsoft.com/office/drawing/2014/main" id="{B1EA6D92-F763-0245-8CEE-0931A682F782}"/>
              </a:ext>
            </a:extLst>
          </p:cNvPr>
          <p:cNvSpPr>
            <a:spLocks noGrp="1"/>
          </p:cNvSpPr>
          <p:nvPr>
            <p:ph type="body" sz="quarter" idx="13"/>
          </p:nvPr>
        </p:nvSpPr>
        <p:spPr/>
        <p:txBody>
          <a:bodyPr/>
          <a:lstStyle/>
          <a:p>
            <a:endParaRPr lang="en-US"/>
          </a:p>
        </p:txBody>
      </p:sp>
      <p:sp>
        <p:nvSpPr>
          <p:cNvPr id="4" name="Slide Number Placeholder 5">
            <a:extLst>
              <a:ext uri="{FF2B5EF4-FFF2-40B4-BE49-F238E27FC236}">
                <a16:creationId xmlns:a16="http://schemas.microsoft.com/office/drawing/2014/main" id="{C8C42939-5E9E-384B-A207-9336F71FF000}"/>
              </a:ext>
            </a:extLst>
          </p:cNvPr>
          <p:cNvSpPr>
            <a:spLocks noGrp="1"/>
          </p:cNvSpPr>
          <p:nvPr>
            <p:ph type="sldNum" sz="quarter" idx="4"/>
          </p:nvPr>
        </p:nvSpPr>
        <p:spPr>
          <a:prstGeom prst="rect">
            <a:avLst/>
          </a:prstGeom>
        </p:spPr>
        <p:txBody>
          <a:bodyPr vert="horz" lIns="91440" tIns="45720" rIns="91440" bIns="45720" rtlCol="0" anchor="ctr"/>
          <a:lstStyle>
            <a:lvl1pPr algn="ctr">
              <a:defRPr sz="1200">
                <a:solidFill>
                  <a:schemeClr val="tx1">
                    <a:tint val="75000"/>
                  </a:schemeClr>
                </a:solidFill>
              </a:defRPr>
            </a:lvl1pPr>
          </a:lstStyle>
          <a:p>
            <a:fld id="{17673A42-2EBA-BB49-B2A6-54748F0D81DA}" type="slidenum">
              <a:rPr lang="en-US" smtClean="0"/>
              <a:pPr/>
              <a:t>16</a:t>
            </a:fld>
            <a:endParaRPr lang="en-US" dirty="0"/>
          </a:p>
        </p:txBody>
      </p:sp>
      <p:pic>
        <p:nvPicPr>
          <p:cNvPr id="7" name="Picture 8">
            <a:extLst>
              <a:ext uri="{FF2B5EF4-FFF2-40B4-BE49-F238E27FC236}">
                <a16:creationId xmlns:a16="http://schemas.microsoft.com/office/drawing/2014/main" id="{BBDD1DFC-E09B-4DDB-8FB7-11C8C11491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289" y="321448"/>
            <a:ext cx="3124201"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033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BC7B2-E23F-4426-8765-59887268F3C2}"/>
              </a:ext>
            </a:extLst>
          </p:cNvPr>
          <p:cNvSpPr>
            <a:spLocks noGrp="1"/>
          </p:cNvSpPr>
          <p:nvPr>
            <p:ph type="title"/>
          </p:nvPr>
        </p:nvSpPr>
        <p:spPr/>
        <p:txBody>
          <a:bodyPr/>
          <a:lstStyle/>
          <a:p>
            <a:r>
              <a:rPr lang="en-CA" dirty="0"/>
              <a:t>Key Findings</a:t>
            </a:r>
          </a:p>
        </p:txBody>
      </p:sp>
      <p:sp>
        <p:nvSpPr>
          <p:cNvPr id="3" name="Text Placeholder 2">
            <a:extLst>
              <a:ext uri="{FF2B5EF4-FFF2-40B4-BE49-F238E27FC236}">
                <a16:creationId xmlns:a16="http://schemas.microsoft.com/office/drawing/2014/main" id="{06C38561-7013-4489-9033-EB3011825F25}"/>
              </a:ext>
            </a:extLst>
          </p:cNvPr>
          <p:cNvSpPr>
            <a:spLocks noGrp="1"/>
          </p:cNvSpPr>
          <p:nvPr>
            <p:ph type="body" sz="quarter" idx="13"/>
          </p:nvPr>
        </p:nvSpPr>
        <p:spPr>
          <a:xfrm>
            <a:off x="331486" y="1402427"/>
            <a:ext cx="11308064" cy="4677531"/>
          </a:xfrm>
        </p:spPr>
        <p:txBody>
          <a:bodyPr/>
          <a:lstStyle/>
          <a:p>
            <a:r>
              <a:rPr lang="en-CA" sz="2800" b="1" dirty="0"/>
              <a:t>Greater Incidence of </a:t>
            </a:r>
            <a:r>
              <a:rPr lang="en-CA" sz="2800" b="1"/>
              <a:t>Obesity and Lifestyle </a:t>
            </a:r>
            <a:r>
              <a:rPr lang="en-CA" sz="2800" b="1" dirty="0"/>
              <a:t>Diseases</a:t>
            </a:r>
          </a:p>
          <a:p>
            <a:pPr marL="457200" indent="-457200">
              <a:buFont typeface="Arial" panose="020B0604020202020204" pitchFamily="34" charset="0"/>
              <a:buChar char="•"/>
            </a:pPr>
            <a:r>
              <a:rPr lang="en-CA" sz="2800" dirty="0"/>
              <a:t>Obesity is expected to rise until at least 2030. Cardiovascular disease is likely to remain the leading cause of death. Increasing numbers of Canadians are expected to have diabetes or pre-diabetes.</a:t>
            </a:r>
          </a:p>
          <a:p>
            <a:endParaRPr lang="en-CA" sz="2800" dirty="0"/>
          </a:p>
          <a:p>
            <a:r>
              <a:rPr lang="en-CA" sz="2800" b="1" dirty="0"/>
              <a:t>Rising Cost of Mental Illness</a:t>
            </a:r>
          </a:p>
          <a:p>
            <a:pPr marL="457200" indent="-457200">
              <a:buFont typeface="Arial" panose="020B0604020202020204" pitchFamily="34" charset="0"/>
              <a:buChar char="•"/>
            </a:pPr>
            <a:r>
              <a:rPr lang="en-CA" sz="2800" dirty="0"/>
              <a:t>By 2030, the cost of mental illness on the Canadian economy will rise to $29.1 billion a year.</a:t>
            </a:r>
          </a:p>
          <a:p>
            <a:endParaRPr lang="en-CA" sz="2800" dirty="0"/>
          </a:p>
          <a:p>
            <a:endParaRPr lang="en-CA" sz="2800" dirty="0"/>
          </a:p>
        </p:txBody>
      </p:sp>
      <p:sp>
        <p:nvSpPr>
          <p:cNvPr id="4" name="Slide Number Placeholder 3">
            <a:extLst>
              <a:ext uri="{FF2B5EF4-FFF2-40B4-BE49-F238E27FC236}">
                <a16:creationId xmlns:a16="http://schemas.microsoft.com/office/drawing/2014/main" id="{60952330-EE20-4EED-BB8C-E92EA727890F}"/>
              </a:ext>
            </a:extLst>
          </p:cNvPr>
          <p:cNvSpPr>
            <a:spLocks noGrp="1"/>
          </p:cNvSpPr>
          <p:nvPr>
            <p:ph type="sldNum" sz="quarter" idx="4"/>
          </p:nvPr>
        </p:nvSpPr>
        <p:spPr/>
        <p:txBody>
          <a:bodyPr/>
          <a:lstStyle/>
          <a:p>
            <a:fld id="{17673A42-2EBA-BB49-B2A6-54748F0D81DA}" type="slidenum">
              <a:rPr lang="en-US" smtClean="0"/>
              <a:pPr/>
              <a:t>17</a:t>
            </a:fld>
            <a:endParaRPr lang="en-US" dirty="0"/>
          </a:p>
        </p:txBody>
      </p:sp>
    </p:spTree>
    <p:extLst>
      <p:ext uri="{BB962C8B-B14F-4D97-AF65-F5344CB8AC3E}">
        <p14:creationId xmlns:p14="http://schemas.microsoft.com/office/powerpoint/2010/main" val="221896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BC7B2-E23F-4426-8765-59887268F3C2}"/>
              </a:ext>
            </a:extLst>
          </p:cNvPr>
          <p:cNvSpPr>
            <a:spLocks noGrp="1"/>
          </p:cNvSpPr>
          <p:nvPr>
            <p:ph type="title"/>
          </p:nvPr>
        </p:nvSpPr>
        <p:spPr/>
        <p:txBody>
          <a:bodyPr/>
          <a:lstStyle/>
          <a:p>
            <a:r>
              <a:rPr lang="en-CA" dirty="0"/>
              <a:t>Key Findings</a:t>
            </a:r>
          </a:p>
        </p:txBody>
      </p:sp>
      <p:sp>
        <p:nvSpPr>
          <p:cNvPr id="3" name="Text Placeholder 2">
            <a:extLst>
              <a:ext uri="{FF2B5EF4-FFF2-40B4-BE49-F238E27FC236}">
                <a16:creationId xmlns:a16="http://schemas.microsoft.com/office/drawing/2014/main" id="{06C38561-7013-4489-9033-EB3011825F25}"/>
              </a:ext>
            </a:extLst>
          </p:cNvPr>
          <p:cNvSpPr>
            <a:spLocks noGrp="1"/>
          </p:cNvSpPr>
          <p:nvPr>
            <p:ph type="body" sz="quarter" idx="13"/>
          </p:nvPr>
        </p:nvSpPr>
        <p:spPr>
          <a:xfrm>
            <a:off x="331486" y="1383670"/>
            <a:ext cx="11308064" cy="4392450"/>
          </a:xfrm>
        </p:spPr>
        <p:txBody>
          <a:bodyPr/>
          <a:lstStyle/>
          <a:p>
            <a:r>
              <a:rPr lang="en-CA" sz="2800" b="1" dirty="0"/>
              <a:t>A Surge in Superbugs</a:t>
            </a:r>
          </a:p>
          <a:p>
            <a:pPr marL="457200" indent="-457200">
              <a:buFont typeface="Arial" panose="020B0604020202020204" pitchFamily="34" charset="0"/>
              <a:buChar char="•"/>
            </a:pPr>
            <a:r>
              <a:rPr lang="en-CA" sz="2800" dirty="0"/>
              <a:t>Antibiotic-resistant bacteria are predicted to cause 10 million deaths a year worldwide by 2050.</a:t>
            </a:r>
          </a:p>
          <a:p>
            <a:endParaRPr lang="en-CA" sz="2800" dirty="0"/>
          </a:p>
          <a:p>
            <a:r>
              <a:rPr lang="en-CA" sz="2800" b="1" dirty="0"/>
              <a:t>Diets Higher in Local, Organic, Plant-Based Foods</a:t>
            </a:r>
          </a:p>
          <a:p>
            <a:pPr marL="457200" indent="-457200">
              <a:buFont typeface="Arial" panose="020B0604020202020204" pitchFamily="34" charset="0"/>
              <a:buChar char="•"/>
            </a:pPr>
            <a:r>
              <a:rPr lang="en-CA" sz="2800" dirty="0"/>
              <a:t>Demand for local, organic and plant-based foods will increase. Health Canada guidelines recommend people increase their consumption of plant-based foods; which could save up to 8 million lives globally by 2050.</a:t>
            </a:r>
          </a:p>
          <a:p>
            <a:endParaRPr lang="en-CA" sz="2800" dirty="0"/>
          </a:p>
        </p:txBody>
      </p:sp>
      <p:sp>
        <p:nvSpPr>
          <p:cNvPr id="4" name="Slide Number Placeholder 3">
            <a:extLst>
              <a:ext uri="{FF2B5EF4-FFF2-40B4-BE49-F238E27FC236}">
                <a16:creationId xmlns:a16="http://schemas.microsoft.com/office/drawing/2014/main" id="{60952330-EE20-4EED-BB8C-E92EA727890F}"/>
              </a:ext>
            </a:extLst>
          </p:cNvPr>
          <p:cNvSpPr>
            <a:spLocks noGrp="1"/>
          </p:cNvSpPr>
          <p:nvPr>
            <p:ph type="sldNum" sz="quarter" idx="4"/>
          </p:nvPr>
        </p:nvSpPr>
        <p:spPr/>
        <p:txBody>
          <a:bodyPr/>
          <a:lstStyle/>
          <a:p>
            <a:fld id="{17673A42-2EBA-BB49-B2A6-54748F0D81DA}" type="slidenum">
              <a:rPr lang="en-US" smtClean="0"/>
              <a:pPr/>
              <a:t>18</a:t>
            </a:fld>
            <a:endParaRPr lang="en-US" dirty="0"/>
          </a:p>
        </p:txBody>
      </p:sp>
    </p:spTree>
    <p:extLst>
      <p:ext uri="{BB962C8B-B14F-4D97-AF65-F5344CB8AC3E}">
        <p14:creationId xmlns:p14="http://schemas.microsoft.com/office/powerpoint/2010/main" val="354580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A1D5A8-2A12-FC44-B6AD-A836879B8767}"/>
              </a:ext>
            </a:extLst>
          </p:cNvPr>
          <p:cNvSpPr>
            <a:spLocks noGrp="1"/>
          </p:cNvSpPr>
          <p:nvPr>
            <p:ph type="title"/>
          </p:nvPr>
        </p:nvSpPr>
        <p:spPr/>
        <p:txBody>
          <a:bodyPr/>
          <a:lstStyle/>
          <a:p>
            <a:r>
              <a:rPr lang="en-US" dirty="0"/>
              <a:t>4. Natural Capital Constraints</a:t>
            </a:r>
          </a:p>
        </p:txBody>
      </p:sp>
      <p:sp>
        <p:nvSpPr>
          <p:cNvPr id="6" name="Text Placeholder 5">
            <a:extLst>
              <a:ext uri="{FF2B5EF4-FFF2-40B4-BE49-F238E27FC236}">
                <a16:creationId xmlns:a16="http://schemas.microsoft.com/office/drawing/2014/main" id="{AFCEDA80-AD4B-D944-9C4B-10CD3555509A}"/>
              </a:ext>
            </a:extLst>
          </p:cNvPr>
          <p:cNvSpPr>
            <a:spLocks noGrp="1"/>
          </p:cNvSpPr>
          <p:nvPr>
            <p:ph type="body" sz="quarter" idx="13"/>
          </p:nvPr>
        </p:nvSpPr>
        <p:spPr/>
        <p:txBody>
          <a:bodyPr/>
          <a:lstStyle/>
          <a:p>
            <a:endParaRPr lang="en-US"/>
          </a:p>
        </p:txBody>
      </p:sp>
      <p:sp>
        <p:nvSpPr>
          <p:cNvPr id="4" name="Slide Number Placeholder 5">
            <a:extLst>
              <a:ext uri="{FF2B5EF4-FFF2-40B4-BE49-F238E27FC236}">
                <a16:creationId xmlns:a16="http://schemas.microsoft.com/office/drawing/2014/main" id="{C8C42939-5E9E-384B-A207-9336F71FF000}"/>
              </a:ext>
            </a:extLst>
          </p:cNvPr>
          <p:cNvSpPr>
            <a:spLocks noGrp="1"/>
          </p:cNvSpPr>
          <p:nvPr>
            <p:ph type="sldNum" sz="quarter" idx="4"/>
          </p:nvPr>
        </p:nvSpPr>
        <p:spPr>
          <a:prstGeom prst="rect">
            <a:avLst/>
          </a:prstGeom>
        </p:spPr>
        <p:txBody>
          <a:bodyPr vert="horz" lIns="91440" tIns="45720" rIns="91440" bIns="45720" rtlCol="0" anchor="ctr"/>
          <a:lstStyle>
            <a:lvl1pPr algn="ctr">
              <a:defRPr sz="1200">
                <a:solidFill>
                  <a:schemeClr val="tx1">
                    <a:tint val="75000"/>
                  </a:schemeClr>
                </a:solidFill>
              </a:defRPr>
            </a:lvl1pPr>
          </a:lstStyle>
          <a:p>
            <a:fld id="{17673A42-2EBA-BB49-B2A6-54748F0D81DA}" type="slidenum">
              <a:rPr lang="en-US" smtClean="0"/>
              <a:pPr/>
              <a:t>19</a:t>
            </a:fld>
            <a:endParaRPr lang="en-US" dirty="0"/>
          </a:p>
        </p:txBody>
      </p:sp>
      <p:pic>
        <p:nvPicPr>
          <p:cNvPr id="7" name="Picture 8">
            <a:extLst>
              <a:ext uri="{FF2B5EF4-FFF2-40B4-BE49-F238E27FC236}">
                <a16:creationId xmlns:a16="http://schemas.microsoft.com/office/drawing/2014/main" id="{48D9C2B4-0254-4BCF-97E3-B2FCE14BB5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06015" y="278351"/>
            <a:ext cx="3124201"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28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0C55F-295F-A447-AE7E-5F3B1418FC4A}"/>
              </a:ext>
            </a:extLst>
          </p:cNvPr>
          <p:cNvSpPr>
            <a:spLocks noGrp="1"/>
          </p:cNvSpPr>
          <p:nvPr>
            <p:ph type="title"/>
          </p:nvPr>
        </p:nvSpPr>
        <p:spPr>
          <a:xfrm>
            <a:off x="158571" y="365125"/>
            <a:ext cx="4958861" cy="676275"/>
          </a:xfrm>
        </p:spPr>
        <p:txBody>
          <a:bodyPr>
            <a:normAutofit fontScale="90000"/>
          </a:bodyPr>
          <a:lstStyle/>
          <a:p>
            <a:r>
              <a:rPr lang="en-CA" dirty="0"/>
              <a:t>Two Canadians, </a:t>
            </a:r>
            <a:br>
              <a:rPr lang="en-CA" dirty="0"/>
            </a:br>
            <a:r>
              <a:rPr lang="en-CA" dirty="0"/>
              <a:t>with their heads deep in sand…</a:t>
            </a:r>
          </a:p>
        </p:txBody>
      </p:sp>
      <p:sp>
        <p:nvSpPr>
          <p:cNvPr id="3" name="Text Placeholder 2">
            <a:extLst>
              <a:ext uri="{FF2B5EF4-FFF2-40B4-BE49-F238E27FC236}">
                <a16:creationId xmlns:a16="http://schemas.microsoft.com/office/drawing/2014/main" id="{726E0AC4-F80A-1744-B27F-CCB9AF8D0543}"/>
              </a:ext>
            </a:extLst>
          </p:cNvPr>
          <p:cNvSpPr>
            <a:spLocks noGrp="1"/>
          </p:cNvSpPr>
          <p:nvPr>
            <p:ph type="body" sz="quarter" idx="13"/>
          </p:nvPr>
        </p:nvSpPr>
        <p:spPr>
          <a:xfrm>
            <a:off x="679940" y="2456107"/>
            <a:ext cx="3550703" cy="2420516"/>
          </a:xfrm>
        </p:spPr>
        <p:txBody>
          <a:bodyPr/>
          <a:lstStyle/>
          <a:p>
            <a:r>
              <a:rPr lang="en-US" sz="2800" dirty="0">
                <a:latin typeface="Calibri" panose="020F0502020204030204" pitchFamily="34" charset="0"/>
                <a:ea typeface="Times New Roman" panose="02020603050405020304" pitchFamily="18" charset="0"/>
              </a:rPr>
              <a:t>4:00 p.m.</a:t>
            </a:r>
          </a:p>
          <a:p>
            <a:r>
              <a:rPr lang="en-US" sz="2800" dirty="0">
                <a:latin typeface="Calibri" panose="020F0502020204030204" pitchFamily="34" charset="0"/>
                <a:ea typeface="Times New Roman" panose="02020603050405020304" pitchFamily="18" charset="0"/>
              </a:rPr>
              <a:t>November 8, 2016</a:t>
            </a:r>
          </a:p>
          <a:p>
            <a:r>
              <a:rPr lang="en-US" sz="2800" dirty="0">
                <a:latin typeface="Calibri" panose="020F0502020204030204" pitchFamily="34" charset="0"/>
                <a:ea typeface="Times New Roman" panose="02020603050405020304" pitchFamily="18" charset="0"/>
              </a:rPr>
              <a:t>Clinton Headquarters, Lower Manhattan…</a:t>
            </a:r>
            <a:endParaRPr lang="en-CA" sz="2800" dirty="0"/>
          </a:p>
        </p:txBody>
      </p:sp>
      <p:sp>
        <p:nvSpPr>
          <p:cNvPr id="5" name="Slide Number Placeholder 5">
            <a:extLst>
              <a:ext uri="{FF2B5EF4-FFF2-40B4-BE49-F238E27FC236}">
                <a16:creationId xmlns:a16="http://schemas.microsoft.com/office/drawing/2014/main" id="{38E5A7A3-347D-CD40-B1B7-7ACD00A12FF7}"/>
              </a:ext>
            </a:extLst>
          </p:cNvPr>
          <p:cNvSpPr>
            <a:spLocks noGrp="1"/>
          </p:cNvSpPr>
          <p:nvPr>
            <p:ph type="sldNum" sz="quarter" idx="4"/>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7673A42-2EBA-BB49-B2A6-54748F0D81DA}" type="slidenum">
              <a:rPr lang="en-US" smtClean="0"/>
              <a:pPr/>
              <a:t>2</a:t>
            </a:fld>
            <a:endParaRPr lang="en-US" dirty="0"/>
          </a:p>
        </p:txBody>
      </p:sp>
      <p:pic>
        <p:nvPicPr>
          <p:cNvPr id="7" name="Picture 6" descr="A picture containing person, man&#10;&#10;Description automatically generated">
            <a:extLst>
              <a:ext uri="{FF2B5EF4-FFF2-40B4-BE49-F238E27FC236}">
                <a16:creationId xmlns:a16="http://schemas.microsoft.com/office/drawing/2014/main" id="{CC04BB3C-AD8E-4F54-A708-90FC9EA54D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894762" y="857251"/>
            <a:ext cx="6857999" cy="5143500"/>
          </a:xfrm>
          <a:prstGeom prst="rect">
            <a:avLst/>
          </a:prstGeom>
        </p:spPr>
      </p:pic>
    </p:spTree>
    <p:extLst>
      <p:ext uri="{BB962C8B-B14F-4D97-AF65-F5344CB8AC3E}">
        <p14:creationId xmlns:p14="http://schemas.microsoft.com/office/powerpoint/2010/main" val="87664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BC7B2-E23F-4426-8765-59887268F3C2}"/>
              </a:ext>
            </a:extLst>
          </p:cNvPr>
          <p:cNvSpPr>
            <a:spLocks noGrp="1"/>
          </p:cNvSpPr>
          <p:nvPr>
            <p:ph type="title"/>
          </p:nvPr>
        </p:nvSpPr>
        <p:spPr/>
        <p:txBody>
          <a:bodyPr/>
          <a:lstStyle/>
          <a:p>
            <a:r>
              <a:rPr lang="en-CA" dirty="0"/>
              <a:t>Key Findings</a:t>
            </a:r>
          </a:p>
        </p:txBody>
      </p:sp>
      <p:sp>
        <p:nvSpPr>
          <p:cNvPr id="3" name="Text Placeholder 2">
            <a:extLst>
              <a:ext uri="{FF2B5EF4-FFF2-40B4-BE49-F238E27FC236}">
                <a16:creationId xmlns:a16="http://schemas.microsoft.com/office/drawing/2014/main" id="{06C38561-7013-4489-9033-EB3011825F25}"/>
              </a:ext>
            </a:extLst>
          </p:cNvPr>
          <p:cNvSpPr>
            <a:spLocks noGrp="1"/>
          </p:cNvSpPr>
          <p:nvPr>
            <p:ph type="body" sz="quarter" idx="13"/>
          </p:nvPr>
        </p:nvSpPr>
        <p:spPr>
          <a:xfrm>
            <a:off x="331486" y="1386384"/>
            <a:ext cx="11308064" cy="4404816"/>
          </a:xfrm>
        </p:spPr>
        <p:txBody>
          <a:bodyPr/>
          <a:lstStyle/>
          <a:p>
            <a:r>
              <a:rPr lang="en-CA" b="1" dirty="0"/>
              <a:t>Increasing Water Scarcity</a:t>
            </a:r>
          </a:p>
          <a:p>
            <a:pPr marL="457200" indent="-457200">
              <a:buFont typeface="Arial" panose="020B0604020202020204" pitchFamily="34" charset="0"/>
              <a:buChar char="•"/>
            </a:pPr>
            <a:r>
              <a:rPr lang="en-CA" dirty="0"/>
              <a:t>By 2030, a large area of Central Canada is expected to be at high-risk of water stress.</a:t>
            </a:r>
          </a:p>
          <a:p>
            <a:endParaRPr lang="en-CA" dirty="0"/>
          </a:p>
          <a:p>
            <a:r>
              <a:rPr lang="en-CA" b="1" dirty="0"/>
              <a:t>Ecosystem Decline and Loss of Biodiversity</a:t>
            </a:r>
          </a:p>
          <a:p>
            <a:pPr marL="457200" indent="-457200">
              <a:buFont typeface="Arial" panose="020B0604020202020204" pitchFamily="34" charset="0"/>
              <a:buChar char="•"/>
            </a:pPr>
            <a:r>
              <a:rPr lang="en-CA" dirty="0"/>
              <a:t>At the end of the century 20-50% of all species now living on earth may be extinct. Canadian industries such as agriculture, forestry, and food, are all risk being impacted by this trend.</a:t>
            </a:r>
          </a:p>
          <a:p>
            <a:endParaRPr lang="en-CA" dirty="0"/>
          </a:p>
        </p:txBody>
      </p:sp>
      <p:sp>
        <p:nvSpPr>
          <p:cNvPr id="4" name="Slide Number Placeholder 3">
            <a:extLst>
              <a:ext uri="{FF2B5EF4-FFF2-40B4-BE49-F238E27FC236}">
                <a16:creationId xmlns:a16="http://schemas.microsoft.com/office/drawing/2014/main" id="{60952330-EE20-4EED-BB8C-E92EA727890F}"/>
              </a:ext>
            </a:extLst>
          </p:cNvPr>
          <p:cNvSpPr>
            <a:spLocks noGrp="1"/>
          </p:cNvSpPr>
          <p:nvPr>
            <p:ph type="sldNum" sz="quarter" idx="4"/>
          </p:nvPr>
        </p:nvSpPr>
        <p:spPr/>
        <p:txBody>
          <a:bodyPr/>
          <a:lstStyle/>
          <a:p>
            <a:fld id="{17673A42-2EBA-BB49-B2A6-54748F0D81DA}" type="slidenum">
              <a:rPr lang="en-US" smtClean="0"/>
              <a:pPr/>
              <a:t>20</a:t>
            </a:fld>
            <a:endParaRPr lang="en-US" dirty="0"/>
          </a:p>
        </p:txBody>
      </p:sp>
    </p:spTree>
    <p:extLst>
      <p:ext uri="{BB962C8B-B14F-4D97-AF65-F5344CB8AC3E}">
        <p14:creationId xmlns:p14="http://schemas.microsoft.com/office/powerpoint/2010/main" val="162541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BC7B2-E23F-4426-8765-59887268F3C2}"/>
              </a:ext>
            </a:extLst>
          </p:cNvPr>
          <p:cNvSpPr>
            <a:spLocks noGrp="1"/>
          </p:cNvSpPr>
          <p:nvPr>
            <p:ph type="title"/>
          </p:nvPr>
        </p:nvSpPr>
        <p:spPr/>
        <p:txBody>
          <a:bodyPr/>
          <a:lstStyle/>
          <a:p>
            <a:r>
              <a:rPr lang="en-CA" dirty="0"/>
              <a:t>Key Findings</a:t>
            </a:r>
          </a:p>
        </p:txBody>
      </p:sp>
      <p:sp>
        <p:nvSpPr>
          <p:cNvPr id="3" name="Text Placeholder 2">
            <a:extLst>
              <a:ext uri="{FF2B5EF4-FFF2-40B4-BE49-F238E27FC236}">
                <a16:creationId xmlns:a16="http://schemas.microsoft.com/office/drawing/2014/main" id="{06C38561-7013-4489-9033-EB3011825F25}"/>
              </a:ext>
            </a:extLst>
          </p:cNvPr>
          <p:cNvSpPr>
            <a:spLocks noGrp="1"/>
          </p:cNvSpPr>
          <p:nvPr>
            <p:ph type="body" sz="quarter" idx="13"/>
          </p:nvPr>
        </p:nvSpPr>
        <p:spPr>
          <a:xfrm>
            <a:off x="331486" y="1130803"/>
            <a:ext cx="11308064" cy="5590672"/>
          </a:xfrm>
        </p:spPr>
        <p:txBody>
          <a:bodyPr/>
          <a:lstStyle/>
          <a:p>
            <a:r>
              <a:rPr lang="en-CA" sz="2800" b="1" dirty="0"/>
              <a:t>A Growing Circular Economy</a:t>
            </a:r>
          </a:p>
          <a:p>
            <a:pPr marL="457200" indent="-457200">
              <a:buFont typeface="Arial" panose="020B0604020202020204" pitchFamily="34" charset="0"/>
              <a:buChar char="•"/>
            </a:pPr>
            <a:r>
              <a:rPr lang="en-CA" sz="2800" dirty="0"/>
              <a:t>Global use of natural resources is forecast to double between 2015 and 2030. The circular economy could generate an additional $4.5 trillion of economic output globally.</a:t>
            </a:r>
          </a:p>
          <a:p>
            <a:r>
              <a:rPr lang="en-CA" sz="2800" b="1" dirty="0"/>
              <a:t>Growth in Renewable Energy and Clean-Tech</a:t>
            </a:r>
          </a:p>
          <a:p>
            <a:pPr marL="457200" indent="-457200">
              <a:buFont typeface="Arial" panose="020B0604020202020204" pitchFamily="34" charset="0"/>
              <a:buChar char="•"/>
            </a:pPr>
            <a:r>
              <a:rPr lang="en-CA" sz="2800" dirty="0"/>
              <a:t>Renewable energy is expected to continue to increase, with the transition away from coal-fired power, pricing carbon pollution, and investing in clean technology.</a:t>
            </a:r>
          </a:p>
          <a:p>
            <a:pPr marL="457200" indent="-457200">
              <a:buFont typeface="Arial" panose="020B0604020202020204" pitchFamily="34" charset="0"/>
              <a:buChar char="•"/>
            </a:pPr>
            <a:r>
              <a:rPr lang="en-CA" sz="2800" dirty="0"/>
              <a:t>Electric vehicles are forecast to make up half of the global auto market by 2030. </a:t>
            </a:r>
          </a:p>
          <a:p>
            <a:endParaRPr lang="en-CA" sz="2800" dirty="0"/>
          </a:p>
        </p:txBody>
      </p:sp>
      <p:sp>
        <p:nvSpPr>
          <p:cNvPr id="4" name="Slide Number Placeholder 3">
            <a:extLst>
              <a:ext uri="{FF2B5EF4-FFF2-40B4-BE49-F238E27FC236}">
                <a16:creationId xmlns:a16="http://schemas.microsoft.com/office/drawing/2014/main" id="{60952330-EE20-4EED-BB8C-E92EA727890F}"/>
              </a:ext>
            </a:extLst>
          </p:cNvPr>
          <p:cNvSpPr>
            <a:spLocks noGrp="1"/>
          </p:cNvSpPr>
          <p:nvPr>
            <p:ph type="sldNum" sz="quarter" idx="4"/>
          </p:nvPr>
        </p:nvSpPr>
        <p:spPr/>
        <p:txBody>
          <a:bodyPr/>
          <a:lstStyle/>
          <a:p>
            <a:fld id="{17673A42-2EBA-BB49-B2A6-54748F0D81DA}" type="slidenum">
              <a:rPr lang="en-US" smtClean="0"/>
              <a:pPr/>
              <a:t>21</a:t>
            </a:fld>
            <a:endParaRPr lang="en-US" dirty="0"/>
          </a:p>
        </p:txBody>
      </p:sp>
    </p:spTree>
    <p:extLst>
      <p:ext uri="{BB962C8B-B14F-4D97-AF65-F5344CB8AC3E}">
        <p14:creationId xmlns:p14="http://schemas.microsoft.com/office/powerpoint/2010/main" val="260952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8BF185-1C2D-42A4-BE9F-3CC7A3134E40}"/>
              </a:ext>
            </a:extLst>
          </p:cNvPr>
          <p:cNvSpPr>
            <a:spLocks noGrp="1"/>
          </p:cNvSpPr>
          <p:nvPr>
            <p:ph type="title"/>
          </p:nvPr>
        </p:nvSpPr>
        <p:spPr/>
        <p:txBody>
          <a:bodyPr/>
          <a:lstStyle/>
          <a:p>
            <a:r>
              <a:rPr lang="en-CA" dirty="0"/>
              <a:t>5. Climate Change</a:t>
            </a:r>
          </a:p>
        </p:txBody>
      </p:sp>
      <p:sp>
        <p:nvSpPr>
          <p:cNvPr id="6" name="Text Placeholder 5">
            <a:extLst>
              <a:ext uri="{FF2B5EF4-FFF2-40B4-BE49-F238E27FC236}">
                <a16:creationId xmlns:a16="http://schemas.microsoft.com/office/drawing/2014/main" id="{22C98FE7-977F-4BFF-A37F-DEFF851E6D17}"/>
              </a:ext>
            </a:extLst>
          </p:cNvPr>
          <p:cNvSpPr>
            <a:spLocks noGrp="1"/>
          </p:cNvSpPr>
          <p:nvPr>
            <p:ph type="body" sz="quarter" idx="13"/>
          </p:nvPr>
        </p:nvSpPr>
        <p:spPr/>
        <p:txBody>
          <a:bodyPr/>
          <a:lstStyle/>
          <a:p>
            <a:endParaRPr lang="en-CA"/>
          </a:p>
        </p:txBody>
      </p:sp>
      <p:sp>
        <p:nvSpPr>
          <p:cNvPr id="4" name="Slide Number Placeholder 3">
            <a:extLst>
              <a:ext uri="{FF2B5EF4-FFF2-40B4-BE49-F238E27FC236}">
                <a16:creationId xmlns:a16="http://schemas.microsoft.com/office/drawing/2014/main" id="{BC8D4F33-DFFF-420A-9638-F1C240862CF9}"/>
              </a:ext>
            </a:extLst>
          </p:cNvPr>
          <p:cNvSpPr>
            <a:spLocks noGrp="1"/>
          </p:cNvSpPr>
          <p:nvPr>
            <p:ph type="sldNum" sz="quarter" idx="4"/>
          </p:nvPr>
        </p:nvSpPr>
        <p:spPr/>
        <p:txBody>
          <a:bodyPr/>
          <a:lstStyle/>
          <a:p>
            <a:fld id="{17673A42-2EBA-BB49-B2A6-54748F0D81DA}" type="slidenum">
              <a:rPr lang="en-US" smtClean="0"/>
              <a:pPr/>
              <a:t>22</a:t>
            </a:fld>
            <a:endParaRPr lang="en-US" dirty="0"/>
          </a:p>
        </p:txBody>
      </p:sp>
      <p:pic>
        <p:nvPicPr>
          <p:cNvPr id="7" name="Picture 8">
            <a:extLst>
              <a:ext uri="{FF2B5EF4-FFF2-40B4-BE49-F238E27FC236}">
                <a16:creationId xmlns:a16="http://schemas.microsoft.com/office/drawing/2014/main" id="{2757D1A5-7A4D-4BC1-83F5-D91D196976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289" y="591739"/>
            <a:ext cx="3124201"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431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BC7B2-E23F-4426-8765-59887268F3C2}"/>
              </a:ext>
            </a:extLst>
          </p:cNvPr>
          <p:cNvSpPr>
            <a:spLocks noGrp="1"/>
          </p:cNvSpPr>
          <p:nvPr>
            <p:ph type="title"/>
          </p:nvPr>
        </p:nvSpPr>
        <p:spPr/>
        <p:txBody>
          <a:bodyPr/>
          <a:lstStyle/>
          <a:p>
            <a:r>
              <a:rPr lang="en-CA" dirty="0"/>
              <a:t>Key Findings</a:t>
            </a:r>
          </a:p>
        </p:txBody>
      </p:sp>
      <p:sp>
        <p:nvSpPr>
          <p:cNvPr id="3" name="Text Placeholder 2">
            <a:extLst>
              <a:ext uri="{FF2B5EF4-FFF2-40B4-BE49-F238E27FC236}">
                <a16:creationId xmlns:a16="http://schemas.microsoft.com/office/drawing/2014/main" id="{06C38561-7013-4489-9033-EB3011825F25}"/>
              </a:ext>
            </a:extLst>
          </p:cNvPr>
          <p:cNvSpPr>
            <a:spLocks noGrp="1"/>
          </p:cNvSpPr>
          <p:nvPr>
            <p:ph type="body" sz="quarter" idx="13"/>
          </p:nvPr>
        </p:nvSpPr>
        <p:spPr>
          <a:xfrm>
            <a:off x="331486" y="1130803"/>
            <a:ext cx="11308064" cy="5225547"/>
          </a:xfrm>
        </p:spPr>
        <p:txBody>
          <a:bodyPr/>
          <a:lstStyle/>
          <a:p>
            <a:r>
              <a:rPr lang="en-CA" sz="2800" b="1" dirty="0"/>
              <a:t>Mobilizing to Tackle Climate Change</a:t>
            </a:r>
          </a:p>
          <a:p>
            <a:pPr marL="457200" indent="-457200">
              <a:buFont typeface="Arial" panose="020B0604020202020204" pitchFamily="34" charset="0"/>
              <a:buChar char="•"/>
            </a:pPr>
            <a:r>
              <a:rPr lang="en-CA" sz="2800" dirty="0"/>
              <a:t>The</a:t>
            </a:r>
            <a:r>
              <a:rPr lang="en-CA" sz="2800" i="1" dirty="0"/>
              <a:t> Paris Agreement; </a:t>
            </a:r>
            <a:r>
              <a:rPr lang="en-CA" sz="2800" dirty="0"/>
              <a:t>the </a:t>
            </a:r>
            <a:r>
              <a:rPr lang="en-CA" sz="2800" i="1" dirty="0"/>
              <a:t>Sustainable Development Goals </a:t>
            </a:r>
          </a:p>
          <a:p>
            <a:pPr marL="457200" indent="-457200">
              <a:buFont typeface="Arial" panose="020B0604020202020204" pitchFamily="34" charset="0"/>
              <a:buChar char="•"/>
            </a:pPr>
            <a:r>
              <a:rPr lang="en-CA" sz="2800" dirty="0"/>
              <a:t>The </a:t>
            </a:r>
            <a:r>
              <a:rPr lang="en-CA" sz="2800" i="1" dirty="0"/>
              <a:t>Pan-Canadian Framework on Climate Change </a:t>
            </a:r>
          </a:p>
          <a:p>
            <a:r>
              <a:rPr lang="en-CA" sz="2800" b="1" dirty="0"/>
              <a:t>Impacts of Climate Change Will Be Felt Across Canada</a:t>
            </a:r>
          </a:p>
          <a:p>
            <a:pPr marL="457200" indent="-457200">
              <a:buFont typeface="Arial" panose="020B0604020202020204" pitchFamily="34" charset="0"/>
              <a:buChar char="•"/>
            </a:pPr>
            <a:r>
              <a:rPr lang="en-CA" sz="2800" dirty="0"/>
              <a:t>Direct costs of natural disasters (e.g. floods, wild fires) to Canadians is forecast to reach $5 billion per year by 2020 and $21-$43 billion by 2050. Indirect risks for business could include regulations, taxes, tariffs, and challenges to their social license to operate.</a:t>
            </a:r>
          </a:p>
          <a:p>
            <a:endParaRPr lang="en-CA" sz="2800" dirty="0"/>
          </a:p>
        </p:txBody>
      </p:sp>
      <p:sp>
        <p:nvSpPr>
          <p:cNvPr id="4" name="Slide Number Placeholder 3">
            <a:extLst>
              <a:ext uri="{FF2B5EF4-FFF2-40B4-BE49-F238E27FC236}">
                <a16:creationId xmlns:a16="http://schemas.microsoft.com/office/drawing/2014/main" id="{60952330-EE20-4EED-BB8C-E92EA727890F}"/>
              </a:ext>
            </a:extLst>
          </p:cNvPr>
          <p:cNvSpPr>
            <a:spLocks noGrp="1"/>
          </p:cNvSpPr>
          <p:nvPr>
            <p:ph type="sldNum" sz="quarter" idx="4"/>
          </p:nvPr>
        </p:nvSpPr>
        <p:spPr/>
        <p:txBody>
          <a:bodyPr/>
          <a:lstStyle/>
          <a:p>
            <a:fld id="{17673A42-2EBA-BB49-B2A6-54748F0D81DA}" type="slidenum">
              <a:rPr lang="en-US" smtClean="0"/>
              <a:pPr/>
              <a:t>23</a:t>
            </a:fld>
            <a:endParaRPr lang="en-US" dirty="0"/>
          </a:p>
        </p:txBody>
      </p:sp>
    </p:spTree>
    <p:extLst>
      <p:ext uri="{BB962C8B-B14F-4D97-AF65-F5344CB8AC3E}">
        <p14:creationId xmlns:p14="http://schemas.microsoft.com/office/powerpoint/2010/main" val="147057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BC7B2-E23F-4426-8765-59887268F3C2}"/>
              </a:ext>
            </a:extLst>
          </p:cNvPr>
          <p:cNvSpPr>
            <a:spLocks noGrp="1"/>
          </p:cNvSpPr>
          <p:nvPr>
            <p:ph type="title"/>
          </p:nvPr>
        </p:nvSpPr>
        <p:spPr/>
        <p:txBody>
          <a:bodyPr/>
          <a:lstStyle/>
          <a:p>
            <a:r>
              <a:rPr lang="en-CA" dirty="0"/>
              <a:t>Key Findings</a:t>
            </a:r>
          </a:p>
        </p:txBody>
      </p:sp>
      <p:sp>
        <p:nvSpPr>
          <p:cNvPr id="3" name="Text Placeholder 2">
            <a:extLst>
              <a:ext uri="{FF2B5EF4-FFF2-40B4-BE49-F238E27FC236}">
                <a16:creationId xmlns:a16="http://schemas.microsoft.com/office/drawing/2014/main" id="{06C38561-7013-4489-9033-EB3011825F25}"/>
              </a:ext>
            </a:extLst>
          </p:cNvPr>
          <p:cNvSpPr>
            <a:spLocks noGrp="1"/>
          </p:cNvSpPr>
          <p:nvPr>
            <p:ph type="body" sz="quarter" idx="13"/>
          </p:nvPr>
        </p:nvSpPr>
        <p:spPr>
          <a:xfrm>
            <a:off x="331486" y="1536200"/>
            <a:ext cx="11308064" cy="5169234"/>
          </a:xfrm>
        </p:spPr>
        <p:txBody>
          <a:bodyPr/>
          <a:lstStyle/>
          <a:p>
            <a:r>
              <a:rPr lang="en-CA" sz="2800" b="1" dirty="0"/>
              <a:t>Rising Expectations for Climate-Related Financial Disclosures</a:t>
            </a:r>
          </a:p>
          <a:p>
            <a:pPr marL="457200" indent="-457200">
              <a:buFont typeface="Arial" panose="020B0604020202020204" pitchFamily="34" charset="0"/>
              <a:buChar char="•"/>
            </a:pPr>
            <a:r>
              <a:rPr lang="en-CA" sz="2800" dirty="0"/>
              <a:t>More investors, lenders and insurers are asking for climate-related financial disclosures on how these risks are being assessed, priced and managed.</a:t>
            </a:r>
          </a:p>
          <a:p>
            <a:r>
              <a:rPr lang="en-CA" sz="2800" b="1" dirty="0"/>
              <a:t>Increasing Fossil Fuel Divestment</a:t>
            </a:r>
          </a:p>
          <a:p>
            <a:pPr marL="457200" indent="-457200">
              <a:buFont typeface="Arial" panose="020B0604020202020204" pitchFamily="34" charset="0"/>
              <a:buChar char="•"/>
            </a:pPr>
            <a:r>
              <a:rPr lang="en-CA" sz="2800" dirty="0"/>
              <a:t>Over 800 institutions worldwide have committed to divesting $5.58 trillion in investments from fossil fuel operations. Enhanced transparency is needed around economic risks and resiliency of the Canadian energy sector.</a:t>
            </a:r>
          </a:p>
          <a:p>
            <a:endParaRPr lang="en-CA" sz="2800" dirty="0"/>
          </a:p>
          <a:p>
            <a:endParaRPr lang="en-CA" sz="2800" dirty="0"/>
          </a:p>
        </p:txBody>
      </p:sp>
      <p:sp>
        <p:nvSpPr>
          <p:cNvPr id="4" name="Slide Number Placeholder 3">
            <a:extLst>
              <a:ext uri="{FF2B5EF4-FFF2-40B4-BE49-F238E27FC236}">
                <a16:creationId xmlns:a16="http://schemas.microsoft.com/office/drawing/2014/main" id="{60952330-EE20-4EED-BB8C-E92EA727890F}"/>
              </a:ext>
            </a:extLst>
          </p:cNvPr>
          <p:cNvSpPr>
            <a:spLocks noGrp="1"/>
          </p:cNvSpPr>
          <p:nvPr>
            <p:ph type="sldNum" sz="quarter" idx="4"/>
          </p:nvPr>
        </p:nvSpPr>
        <p:spPr/>
        <p:txBody>
          <a:bodyPr/>
          <a:lstStyle/>
          <a:p>
            <a:fld id="{17673A42-2EBA-BB49-B2A6-54748F0D81DA}" type="slidenum">
              <a:rPr lang="en-US" smtClean="0"/>
              <a:pPr/>
              <a:t>24</a:t>
            </a:fld>
            <a:endParaRPr lang="en-US" dirty="0"/>
          </a:p>
        </p:txBody>
      </p:sp>
    </p:spTree>
    <p:extLst>
      <p:ext uri="{BB962C8B-B14F-4D97-AF65-F5344CB8AC3E}">
        <p14:creationId xmlns:p14="http://schemas.microsoft.com/office/powerpoint/2010/main" val="50073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666F2-D8A8-49F4-98B6-E29FBDE6871A}"/>
              </a:ext>
            </a:extLst>
          </p:cNvPr>
          <p:cNvSpPr>
            <a:spLocks noGrp="1"/>
          </p:cNvSpPr>
          <p:nvPr>
            <p:ph type="title"/>
          </p:nvPr>
        </p:nvSpPr>
        <p:spPr/>
        <p:txBody>
          <a:bodyPr/>
          <a:lstStyle/>
          <a:p>
            <a:r>
              <a:rPr lang="en-CA" dirty="0"/>
              <a:t>6. Technological Advances</a:t>
            </a:r>
          </a:p>
        </p:txBody>
      </p:sp>
      <p:sp>
        <p:nvSpPr>
          <p:cNvPr id="3" name="Text Placeholder 2">
            <a:extLst>
              <a:ext uri="{FF2B5EF4-FFF2-40B4-BE49-F238E27FC236}">
                <a16:creationId xmlns:a16="http://schemas.microsoft.com/office/drawing/2014/main" id="{E9FFB39B-CFE5-423C-B750-8CE5FA647E17}"/>
              </a:ext>
            </a:extLst>
          </p:cNvPr>
          <p:cNvSpPr>
            <a:spLocks noGrp="1"/>
          </p:cNvSpPr>
          <p:nvPr>
            <p:ph type="body" sz="quarter" idx="13"/>
          </p:nvPr>
        </p:nvSpPr>
        <p:spPr/>
        <p:txBody>
          <a:bodyPr/>
          <a:lstStyle/>
          <a:p>
            <a:endParaRPr lang="en-CA"/>
          </a:p>
        </p:txBody>
      </p:sp>
      <p:sp>
        <p:nvSpPr>
          <p:cNvPr id="4" name="Slide Number Placeholder 3">
            <a:extLst>
              <a:ext uri="{FF2B5EF4-FFF2-40B4-BE49-F238E27FC236}">
                <a16:creationId xmlns:a16="http://schemas.microsoft.com/office/drawing/2014/main" id="{1B5868EB-52E3-409E-BE2B-B59E56544508}"/>
              </a:ext>
            </a:extLst>
          </p:cNvPr>
          <p:cNvSpPr>
            <a:spLocks noGrp="1"/>
          </p:cNvSpPr>
          <p:nvPr>
            <p:ph type="sldNum" sz="quarter" idx="4"/>
          </p:nvPr>
        </p:nvSpPr>
        <p:spPr/>
        <p:txBody>
          <a:bodyPr/>
          <a:lstStyle/>
          <a:p>
            <a:fld id="{17673A42-2EBA-BB49-B2A6-54748F0D81DA}" type="slidenum">
              <a:rPr lang="en-US" smtClean="0"/>
              <a:pPr/>
              <a:t>25</a:t>
            </a:fld>
            <a:endParaRPr lang="en-US" dirty="0"/>
          </a:p>
        </p:txBody>
      </p:sp>
      <p:pic>
        <p:nvPicPr>
          <p:cNvPr id="5" name="Picture 8">
            <a:extLst>
              <a:ext uri="{FF2B5EF4-FFF2-40B4-BE49-F238E27FC236}">
                <a16:creationId xmlns:a16="http://schemas.microsoft.com/office/drawing/2014/main" id="{2DBE0925-64CC-4E15-88D1-A7E450991B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15349" y="591739"/>
            <a:ext cx="3124201"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481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BC7B2-E23F-4426-8765-59887268F3C2}"/>
              </a:ext>
            </a:extLst>
          </p:cNvPr>
          <p:cNvSpPr>
            <a:spLocks noGrp="1"/>
          </p:cNvSpPr>
          <p:nvPr>
            <p:ph type="title"/>
          </p:nvPr>
        </p:nvSpPr>
        <p:spPr/>
        <p:txBody>
          <a:bodyPr/>
          <a:lstStyle/>
          <a:p>
            <a:r>
              <a:rPr lang="en-CA" dirty="0"/>
              <a:t>Key Findings</a:t>
            </a:r>
          </a:p>
        </p:txBody>
      </p:sp>
      <p:sp>
        <p:nvSpPr>
          <p:cNvPr id="3" name="Text Placeholder 2">
            <a:extLst>
              <a:ext uri="{FF2B5EF4-FFF2-40B4-BE49-F238E27FC236}">
                <a16:creationId xmlns:a16="http://schemas.microsoft.com/office/drawing/2014/main" id="{06C38561-7013-4489-9033-EB3011825F25}"/>
              </a:ext>
            </a:extLst>
          </p:cNvPr>
          <p:cNvSpPr>
            <a:spLocks noGrp="1"/>
          </p:cNvSpPr>
          <p:nvPr>
            <p:ph type="body" sz="quarter" idx="13"/>
          </p:nvPr>
        </p:nvSpPr>
        <p:spPr>
          <a:xfrm>
            <a:off x="441968" y="1361062"/>
            <a:ext cx="11308064" cy="4702853"/>
          </a:xfrm>
        </p:spPr>
        <p:txBody>
          <a:bodyPr/>
          <a:lstStyle/>
          <a:p>
            <a:pPr marL="457200" indent="-457200">
              <a:buFont typeface="Arial" panose="020B0604020202020204" pitchFamily="34" charset="0"/>
              <a:buChar char="•"/>
            </a:pPr>
            <a:r>
              <a:rPr lang="en-CA" sz="2800" b="1" dirty="0"/>
              <a:t>Artificial Intelligence (AI)</a:t>
            </a:r>
          </a:p>
          <a:p>
            <a:pPr marL="457200" indent="-457200">
              <a:buFont typeface="Arial" panose="020B0604020202020204" pitchFamily="34" charset="0"/>
              <a:buChar char="•"/>
            </a:pPr>
            <a:r>
              <a:rPr lang="en-CA" sz="2800" b="1" dirty="0"/>
              <a:t>The ‘Sharing Economy’</a:t>
            </a:r>
          </a:p>
          <a:p>
            <a:pPr marL="457200" indent="-457200">
              <a:buFont typeface="Arial" panose="020B0604020202020204" pitchFamily="34" charset="0"/>
              <a:buChar char="•"/>
            </a:pPr>
            <a:r>
              <a:rPr lang="en-CA" sz="2800" b="1" dirty="0"/>
              <a:t>The ‘Internet of Things’ Connected Devices</a:t>
            </a:r>
          </a:p>
          <a:p>
            <a:pPr marL="457200" indent="-457200">
              <a:buFont typeface="Arial" panose="020B0604020202020204" pitchFamily="34" charset="0"/>
              <a:buChar char="•"/>
            </a:pPr>
            <a:r>
              <a:rPr lang="en-CA" sz="2800" b="1" dirty="0"/>
              <a:t>3-D Printing</a:t>
            </a:r>
          </a:p>
          <a:p>
            <a:pPr marL="457200" indent="-457200">
              <a:buFont typeface="Arial" panose="020B0604020202020204" pitchFamily="34" charset="0"/>
              <a:buChar char="•"/>
            </a:pPr>
            <a:r>
              <a:rPr lang="en-US" sz="2800" b="1" dirty="0"/>
              <a:t>Cryptocurrencies</a:t>
            </a:r>
          </a:p>
          <a:p>
            <a:pPr marL="457200" indent="-457200">
              <a:buFont typeface="Arial" panose="020B0604020202020204" pitchFamily="34" charset="0"/>
              <a:buChar char="•"/>
            </a:pPr>
            <a:r>
              <a:rPr lang="en-US" sz="2800" b="1" dirty="0"/>
              <a:t>Blockchain</a:t>
            </a:r>
          </a:p>
          <a:p>
            <a:pPr marL="457200" indent="-457200">
              <a:buFont typeface="Arial" panose="020B0604020202020204" pitchFamily="34" charset="0"/>
              <a:buChar char="•"/>
            </a:pPr>
            <a:r>
              <a:rPr lang="en-US" sz="2800" b="1" dirty="0"/>
              <a:t>Robotic Automation</a:t>
            </a:r>
          </a:p>
          <a:p>
            <a:pPr marL="457200" indent="-457200">
              <a:buFont typeface="Arial" panose="020B0604020202020204" pitchFamily="34" charset="0"/>
              <a:buChar char="•"/>
            </a:pPr>
            <a:r>
              <a:rPr lang="en-US" sz="2800" b="1" dirty="0"/>
              <a:t>Cyber Security Risks….</a:t>
            </a:r>
          </a:p>
          <a:p>
            <a:endParaRPr lang="en-CA" sz="2800" dirty="0"/>
          </a:p>
        </p:txBody>
      </p:sp>
      <p:sp>
        <p:nvSpPr>
          <p:cNvPr id="4" name="Slide Number Placeholder 3">
            <a:extLst>
              <a:ext uri="{FF2B5EF4-FFF2-40B4-BE49-F238E27FC236}">
                <a16:creationId xmlns:a16="http://schemas.microsoft.com/office/drawing/2014/main" id="{60952330-EE20-4EED-BB8C-E92EA727890F}"/>
              </a:ext>
            </a:extLst>
          </p:cNvPr>
          <p:cNvSpPr>
            <a:spLocks noGrp="1"/>
          </p:cNvSpPr>
          <p:nvPr>
            <p:ph type="sldNum" sz="quarter" idx="4"/>
          </p:nvPr>
        </p:nvSpPr>
        <p:spPr/>
        <p:txBody>
          <a:bodyPr/>
          <a:lstStyle/>
          <a:p>
            <a:fld id="{17673A42-2EBA-BB49-B2A6-54748F0D81DA}" type="slidenum">
              <a:rPr lang="en-US" smtClean="0"/>
              <a:pPr/>
              <a:t>26</a:t>
            </a:fld>
            <a:endParaRPr lang="en-US" dirty="0"/>
          </a:p>
        </p:txBody>
      </p:sp>
    </p:spTree>
    <p:extLst>
      <p:ext uri="{BB962C8B-B14F-4D97-AF65-F5344CB8AC3E}">
        <p14:creationId xmlns:p14="http://schemas.microsoft.com/office/powerpoint/2010/main" val="2655844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AE897-9A76-4192-B7AC-35E9692CFC8A}"/>
              </a:ext>
            </a:extLst>
          </p:cNvPr>
          <p:cNvSpPr>
            <a:spLocks noGrp="1"/>
          </p:cNvSpPr>
          <p:nvPr>
            <p:ph type="title"/>
          </p:nvPr>
        </p:nvSpPr>
        <p:spPr/>
        <p:txBody>
          <a:bodyPr/>
          <a:lstStyle/>
          <a:p>
            <a:r>
              <a:rPr lang="en-CA" dirty="0"/>
              <a:t>7. Economic Uncertainty</a:t>
            </a:r>
          </a:p>
        </p:txBody>
      </p:sp>
      <p:sp>
        <p:nvSpPr>
          <p:cNvPr id="3" name="Text Placeholder 2">
            <a:extLst>
              <a:ext uri="{FF2B5EF4-FFF2-40B4-BE49-F238E27FC236}">
                <a16:creationId xmlns:a16="http://schemas.microsoft.com/office/drawing/2014/main" id="{AF7E4815-8432-43F4-A2DF-1A2B45D9AA23}"/>
              </a:ext>
            </a:extLst>
          </p:cNvPr>
          <p:cNvSpPr>
            <a:spLocks noGrp="1"/>
          </p:cNvSpPr>
          <p:nvPr>
            <p:ph type="body" sz="quarter" idx="13"/>
          </p:nvPr>
        </p:nvSpPr>
        <p:spPr/>
        <p:txBody>
          <a:bodyPr/>
          <a:lstStyle/>
          <a:p>
            <a:endParaRPr lang="en-CA"/>
          </a:p>
        </p:txBody>
      </p:sp>
      <p:sp>
        <p:nvSpPr>
          <p:cNvPr id="4" name="Slide Number Placeholder 3">
            <a:extLst>
              <a:ext uri="{FF2B5EF4-FFF2-40B4-BE49-F238E27FC236}">
                <a16:creationId xmlns:a16="http://schemas.microsoft.com/office/drawing/2014/main" id="{3403C5BB-3542-489E-89CA-B2D7402F8773}"/>
              </a:ext>
            </a:extLst>
          </p:cNvPr>
          <p:cNvSpPr>
            <a:spLocks noGrp="1"/>
          </p:cNvSpPr>
          <p:nvPr>
            <p:ph type="sldNum" sz="quarter" idx="4"/>
          </p:nvPr>
        </p:nvSpPr>
        <p:spPr/>
        <p:txBody>
          <a:bodyPr/>
          <a:lstStyle/>
          <a:p>
            <a:fld id="{17673A42-2EBA-BB49-B2A6-54748F0D81DA}" type="slidenum">
              <a:rPr lang="en-US" smtClean="0"/>
              <a:pPr/>
              <a:t>27</a:t>
            </a:fld>
            <a:endParaRPr lang="en-US" dirty="0"/>
          </a:p>
        </p:txBody>
      </p:sp>
      <p:pic>
        <p:nvPicPr>
          <p:cNvPr id="5" name="Picture 8">
            <a:extLst>
              <a:ext uri="{FF2B5EF4-FFF2-40B4-BE49-F238E27FC236}">
                <a16:creationId xmlns:a16="http://schemas.microsoft.com/office/drawing/2014/main" id="{609D1C46-58F6-449F-B5CF-58E477C8E63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289" y="449785"/>
            <a:ext cx="3124201"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89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BC7B2-E23F-4426-8765-59887268F3C2}"/>
              </a:ext>
            </a:extLst>
          </p:cNvPr>
          <p:cNvSpPr>
            <a:spLocks noGrp="1"/>
          </p:cNvSpPr>
          <p:nvPr>
            <p:ph type="title"/>
          </p:nvPr>
        </p:nvSpPr>
        <p:spPr/>
        <p:txBody>
          <a:bodyPr/>
          <a:lstStyle/>
          <a:p>
            <a:r>
              <a:rPr lang="en-CA" dirty="0"/>
              <a:t>Key Findings</a:t>
            </a:r>
          </a:p>
        </p:txBody>
      </p:sp>
      <p:sp>
        <p:nvSpPr>
          <p:cNvPr id="3" name="Text Placeholder 2">
            <a:extLst>
              <a:ext uri="{FF2B5EF4-FFF2-40B4-BE49-F238E27FC236}">
                <a16:creationId xmlns:a16="http://schemas.microsoft.com/office/drawing/2014/main" id="{06C38561-7013-4489-9033-EB3011825F25}"/>
              </a:ext>
            </a:extLst>
          </p:cNvPr>
          <p:cNvSpPr>
            <a:spLocks noGrp="1"/>
          </p:cNvSpPr>
          <p:nvPr>
            <p:ph type="body" sz="quarter" idx="13"/>
          </p:nvPr>
        </p:nvSpPr>
        <p:spPr>
          <a:xfrm>
            <a:off x="331486" y="1306174"/>
            <a:ext cx="11308064" cy="5186701"/>
          </a:xfrm>
        </p:spPr>
        <p:txBody>
          <a:bodyPr/>
          <a:lstStyle/>
          <a:p>
            <a:r>
              <a:rPr lang="en-US" sz="2800" b="1" dirty="0"/>
              <a:t>The Continuing Economic Power Shift</a:t>
            </a:r>
          </a:p>
          <a:p>
            <a:pPr marL="457200" indent="-457200">
              <a:buFont typeface="Arial" panose="020B0604020202020204" pitchFamily="34" charset="0"/>
              <a:buChar char="•"/>
            </a:pPr>
            <a:r>
              <a:rPr lang="en-US" sz="2800" dirty="0"/>
              <a:t>By 2030, the E7 economies are predicted to overtake those of the G7 in terms of size and purchasing power. </a:t>
            </a:r>
          </a:p>
          <a:p>
            <a:pPr marL="457200" indent="-457200">
              <a:buFont typeface="Arial" panose="020B0604020202020204" pitchFamily="34" charset="0"/>
              <a:buChar char="•"/>
            </a:pPr>
            <a:r>
              <a:rPr lang="en-US" sz="2800" dirty="0"/>
              <a:t>China, the U.S. and India will remain the world’s largest economies.</a:t>
            </a:r>
          </a:p>
          <a:p>
            <a:endParaRPr lang="en-US" sz="2800" dirty="0"/>
          </a:p>
          <a:p>
            <a:r>
              <a:rPr lang="en-US" sz="2800" b="1" dirty="0"/>
              <a:t>Rising Financial Inequality </a:t>
            </a:r>
          </a:p>
          <a:p>
            <a:pPr marL="457200" indent="-457200">
              <a:buFont typeface="Arial" panose="020B0604020202020204" pitchFamily="34" charset="0"/>
              <a:buChar char="•"/>
            </a:pPr>
            <a:r>
              <a:rPr lang="en-US" sz="2800" dirty="0"/>
              <a:t>By 2016, top Canadian CEOs were earning 209 times more than the average worker. Growing economic inequality can impact a business’s value chain.</a:t>
            </a:r>
          </a:p>
          <a:p>
            <a:endParaRPr lang="en-CA" sz="2800" dirty="0"/>
          </a:p>
        </p:txBody>
      </p:sp>
      <p:sp>
        <p:nvSpPr>
          <p:cNvPr id="4" name="Slide Number Placeholder 3">
            <a:extLst>
              <a:ext uri="{FF2B5EF4-FFF2-40B4-BE49-F238E27FC236}">
                <a16:creationId xmlns:a16="http://schemas.microsoft.com/office/drawing/2014/main" id="{60952330-EE20-4EED-BB8C-E92EA727890F}"/>
              </a:ext>
            </a:extLst>
          </p:cNvPr>
          <p:cNvSpPr>
            <a:spLocks noGrp="1"/>
          </p:cNvSpPr>
          <p:nvPr>
            <p:ph type="sldNum" sz="quarter" idx="4"/>
          </p:nvPr>
        </p:nvSpPr>
        <p:spPr/>
        <p:txBody>
          <a:bodyPr/>
          <a:lstStyle/>
          <a:p>
            <a:fld id="{17673A42-2EBA-BB49-B2A6-54748F0D81DA}" type="slidenum">
              <a:rPr lang="en-US" smtClean="0"/>
              <a:pPr/>
              <a:t>28</a:t>
            </a:fld>
            <a:endParaRPr lang="en-US" dirty="0"/>
          </a:p>
        </p:txBody>
      </p:sp>
    </p:spTree>
    <p:extLst>
      <p:ext uri="{BB962C8B-B14F-4D97-AF65-F5344CB8AC3E}">
        <p14:creationId xmlns:p14="http://schemas.microsoft.com/office/powerpoint/2010/main" val="228840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BC7B2-E23F-4426-8765-59887268F3C2}"/>
              </a:ext>
            </a:extLst>
          </p:cNvPr>
          <p:cNvSpPr>
            <a:spLocks noGrp="1"/>
          </p:cNvSpPr>
          <p:nvPr>
            <p:ph type="title"/>
          </p:nvPr>
        </p:nvSpPr>
        <p:spPr/>
        <p:txBody>
          <a:bodyPr/>
          <a:lstStyle/>
          <a:p>
            <a:r>
              <a:rPr lang="en-CA" dirty="0"/>
              <a:t>Key Findings</a:t>
            </a:r>
          </a:p>
        </p:txBody>
      </p:sp>
      <p:sp>
        <p:nvSpPr>
          <p:cNvPr id="3" name="Text Placeholder 2">
            <a:extLst>
              <a:ext uri="{FF2B5EF4-FFF2-40B4-BE49-F238E27FC236}">
                <a16:creationId xmlns:a16="http://schemas.microsoft.com/office/drawing/2014/main" id="{06C38561-7013-4489-9033-EB3011825F25}"/>
              </a:ext>
            </a:extLst>
          </p:cNvPr>
          <p:cNvSpPr>
            <a:spLocks noGrp="1"/>
          </p:cNvSpPr>
          <p:nvPr>
            <p:ph type="body" sz="quarter" idx="13"/>
          </p:nvPr>
        </p:nvSpPr>
        <p:spPr>
          <a:xfrm>
            <a:off x="331486" y="1156474"/>
            <a:ext cx="11308064" cy="5126676"/>
          </a:xfrm>
        </p:spPr>
        <p:txBody>
          <a:bodyPr/>
          <a:lstStyle/>
          <a:p>
            <a:r>
              <a:rPr lang="en-CA" sz="2800" b="1" dirty="0"/>
              <a:t>Greater Consumer Debt and Financial Vulnerability</a:t>
            </a:r>
          </a:p>
          <a:p>
            <a:pPr marL="457200" indent="-457200">
              <a:buFont typeface="Arial" panose="020B0604020202020204" pitchFamily="34" charset="0"/>
              <a:buChar char="•"/>
            </a:pPr>
            <a:r>
              <a:rPr lang="en-CA" sz="2800" dirty="0"/>
              <a:t>By the end of 2017, Canadian households had $1.70 of credit-market debt for every dollar of disposable income. The Gov’t of Canada predicts levels of household debt will rise. </a:t>
            </a:r>
          </a:p>
          <a:p>
            <a:endParaRPr lang="en-CA" sz="2800" dirty="0"/>
          </a:p>
          <a:p>
            <a:r>
              <a:rPr lang="en-CA" sz="2800" b="1" dirty="0"/>
              <a:t>Increasing Female Economic Empowerment</a:t>
            </a:r>
          </a:p>
          <a:p>
            <a:pPr marL="457200" indent="-457200">
              <a:buFont typeface="Arial" panose="020B0604020202020204" pitchFamily="34" charset="0"/>
              <a:buChar char="•"/>
            </a:pPr>
            <a:r>
              <a:rPr lang="en-CA" sz="2800" dirty="0"/>
              <a:t>If women take advantage of certain career equalizers, and if businesses, government, and academia provide crucial support, it has been suggested that the gender pay gap could be eliminated in Canada by 2035.</a:t>
            </a:r>
          </a:p>
          <a:p>
            <a:endParaRPr lang="en-CA" sz="2800" dirty="0"/>
          </a:p>
        </p:txBody>
      </p:sp>
      <p:sp>
        <p:nvSpPr>
          <p:cNvPr id="4" name="Slide Number Placeholder 3">
            <a:extLst>
              <a:ext uri="{FF2B5EF4-FFF2-40B4-BE49-F238E27FC236}">
                <a16:creationId xmlns:a16="http://schemas.microsoft.com/office/drawing/2014/main" id="{60952330-EE20-4EED-BB8C-E92EA727890F}"/>
              </a:ext>
            </a:extLst>
          </p:cNvPr>
          <p:cNvSpPr>
            <a:spLocks noGrp="1"/>
          </p:cNvSpPr>
          <p:nvPr>
            <p:ph type="sldNum" sz="quarter" idx="4"/>
          </p:nvPr>
        </p:nvSpPr>
        <p:spPr/>
        <p:txBody>
          <a:bodyPr/>
          <a:lstStyle/>
          <a:p>
            <a:fld id="{17673A42-2EBA-BB49-B2A6-54748F0D81DA}" type="slidenum">
              <a:rPr lang="en-US" smtClean="0"/>
              <a:pPr/>
              <a:t>29</a:t>
            </a:fld>
            <a:endParaRPr lang="en-US" dirty="0"/>
          </a:p>
        </p:txBody>
      </p:sp>
    </p:spTree>
    <p:extLst>
      <p:ext uri="{BB962C8B-B14F-4D97-AF65-F5344CB8AC3E}">
        <p14:creationId xmlns:p14="http://schemas.microsoft.com/office/powerpoint/2010/main" val="4033590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5AF47B-02BC-7847-88A4-7F5AEF87590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15" name="Slide Number Placeholder 5">
            <a:extLst>
              <a:ext uri="{FF2B5EF4-FFF2-40B4-BE49-F238E27FC236}">
                <a16:creationId xmlns:a16="http://schemas.microsoft.com/office/drawing/2014/main" id="{CAEA87E8-84B7-4344-9D56-B38FB5E08A17}"/>
              </a:ext>
            </a:extLst>
          </p:cNvPr>
          <p:cNvSpPr>
            <a:spLocks noGrp="1"/>
          </p:cNvSpPr>
          <p:nvPr>
            <p:ph type="sldNum" sz="quarter" idx="4294967295"/>
          </p:nvPr>
        </p:nvSpPr>
        <p:spPr>
          <a:xfrm>
            <a:off x="9448800" y="6356350"/>
            <a:ext cx="2743200" cy="365125"/>
          </a:xfrm>
          <a:prstGeom prst="rect">
            <a:avLst/>
          </a:prstGeom>
        </p:spPr>
        <p:txBody>
          <a:bodyPr/>
          <a:lstStyle/>
          <a:p>
            <a:fld id="{4F62637B-969B-8341-9F42-7621533B7197}" type="slidenum">
              <a:rPr lang="en-US" smtClean="0"/>
              <a:t>3</a:t>
            </a:fld>
            <a:endParaRPr lang="en-US"/>
          </a:p>
        </p:txBody>
      </p:sp>
      <p:pic>
        <p:nvPicPr>
          <p:cNvPr id="22" name="Picture 21">
            <a:extLst>
              <a:ext uri="{FF2B5EF4-FFF2-40B4-BE49-F238E27FC236}">
                <a16:creationId xmlns:a16="http://schemas.microsoft.com/office/drawing/2014/main" id="{62D4E5B2-0544-4343-8C24-283EE91344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8862" y="501650"/>
            <a:ext cx="5929075" cy="1315253"/>
          </a:xfrm>
          <a:prstGeom prst="rect">
            <a:avLst/>
          </a:prstGeom>
        </p:spPr>
      </p:pic>
      <p:pic>
        <p:nvPicPr>
          <p:cNvPr id="24" name="Picture 23">
            <a:extLst>
              <a:ext uri="{FF2B5EF4-FFF2-40B4-BE49-F238E27FC236}">
                <a16:creationId xmlns:a16="http://schemas.microsoft.com/office/drawing/2014/main" id="{9EEB4B26-AFF8-E34A-B9CB-E25E2994BAE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4503"/>
          <a:stretch/>
        </p:blipFill>
        <p:spPr>
          <a:xfrm>
            <a:off x="0" y="4720279"/>
            <a:ext cx="1555845" cy="1320208"/>
          </a:xfrm>
          <a:prstGeom prst="rect">
            <a:avLst/>
          </a:prstGeom>
        </p:spPr>
      </p:pic>
      <p:sp>
        <p:nvSpPr>
          <p:cNvPr id="27" name="Title 1">
            <a:extLst>
              <a:ext uri="{FF2B5EF4-FFF2-40B4-BE49-F238E27FC236}">
                <a16:creationId xmlns:a16="http://schemas.microsoft.com/office/drawing/2014/main" id="{97BD228D-11D3-4747-9849-08A666416251}"/>
              </a:ext>
            </a:extLst>
          </p:cNvPr>
          <p:cNvSpPr txBox="1">
            <a:spLocks/>
          </p:cNvSpPr>
          <p:nvPr/>
        </p:nvSpPr>
        <p:spPr>
          <a:xfrm>
            <a:off x="331485" y="1738697"/>
            <a:ext cx="11590330" cy="194539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000" b="1" kern="1200">
                <a:solidFill>
                  <a:schemeClr val="bg1"/>
                </a:solidFill>
                <a:latin typeface="+mj-lt"/>
                <a:ea typeface="+mj-ea"/>
                <a:cs typeface="+mj-cs"/>
              </a:defRPr>
            </a:lvl1pPr>
          </a:lstStyle>
          <a:p>
            <a:br>
              <a:rPr lang="en-CA" sz="6600" dirty="0"/>
            </a:br>
            <a:r>
              <a:rPr lang="en-CA" dirty="0"/>
              <a:t>Insights you can build the future on.</a:t>
            </a:r>
          </a:p>
        </p:txBody>
      </p:sp>
      <p:pic>
        <p:nvPicPr>
          <p:cNvPr id="8" name="Picture 7">
            <a:extLst>
              <a:ext uri="{FF2B5EF4-FFF2-40B4-BE49-F238E27FC236}">
                <a16:creationId xmlns:a16="http://schemas.microsoft.com/office/drawing/2014/main" id="{55893BC0-93E7-9A47-9681-2948EBCF969C}"/>
              </a:ext>
            </a:extLst>
          </p:cNvPr>
          <p:cNvPicPr>
            <a:picLocks noChangeAspect="1"/>
          </p:cNvPicPr>
          <p:nvPr/>
        </p:nvPicPr>
        <p:blipFill>
          <a:blip r:embed="rId5"/>
          <a:stretch>
            <a:fillRect/>
          </a:stretch>
        </p:blipFill>
        <p:spPr>
          <a:xfrm>
            <a:off x="10359715" y="6229382"/>
            <a:ext cx="1562100" cy="368300"/>
          </a:xfrm>
          <a:prstGeom prst="rect">
            <a:avLst/>
          </a:prstGeom>
        </p:spPr>
      </p:pic>
      <p:sp>
        <p:nvSpPr>
          <p:cNvPr id="9" name="Slide Number Placeholder 5">
            <a:extLst>
              <a:ext uri="{FF2B5EF4-FFF2-40B4-BE49-F238E27FC236}">
                <a16:creationId xmlns:a16="http://schemas.microsoft.com/office/drawing/2014/main" id="{720AE33A-429E-6541-853B-8B995598B723}"/>
              </a:ext>
            </a:extLst>
          </p:cNvPr>
          <p:cNvSpPr txBox="1">
            <a:spLocks/>
          </p:cNvSpPr>
          <p:nvPr/>
        </p:nvSpPr>
        <p:spPr>
          <a:xfrm>
            <a:off x="838200"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673A42-2EBA-BB49-B2A6-54748F0D81DA}" type="slidenum">
              <a:rPr lang="en-US" smtClean="0"/>
              <a:pPr/>
              <a:t>3</a:t>
            </a:fld>
            <a:endParaRPr lang="en-US" dirty="0"/>
          </a:p>
        </p:txBody>
      </p:sp>
    </p:spTree>
    <p:extLst>
      <p:ext uri="{BB962C8B-B14F-4D97-AF65-F5344CB8AC3E}">
        <p14:creationId xmlns:p14="http://schemas.microsoft.com/office/powerpoint/2010/main" val="13457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AE180-0A52-41F9-B3F1-4E22F0C18D4E}"/>
              </a:ext>
            </a:extLst>
          </p:cNvPr>
          <p:cNvSpPr>
            <a:spLocks noGrp="1"/>
          </p:cNvSpPr>
          <p:nvPr>
            <p:ph type="title"/>
          </p:nvPr>
        </p:nvSpPr>
        <p:spPr/>
        <p:txBody>
          <a:bodyPr/>
          <a:lstStyle/>
          <a:p>
            <a:r>
              <a:rPr lang="en-CA" dirty="0"/>
              <a:t>8. Public Policy</a:t>
            </a:r>
          </a:p>
        </p:txBody>
      </p:sp>
      <p:sp>
        <p:nvSpPr>
          <p:cNvPr id="3" name="Text Placeholder 2">
            <a:extLst>
              <a:ext uri="{FF2B5EF4-FFF2-40B4-BE49-F238E27FC236}">
                <a16:creationId xmlns:a16="http://schemas.microsoft.com/office/drawing/2014/main" id="{86F9E92F-ADF9-4552-AE0C-BE1D94EFFC07}"/>
              </a:ext>
            </a:extLst>
          </p:cNvPr>
          <p:cNvSpPr>
            <a:spLocks noGrp="1"/>
          </p:cNvSpPr>
          <p:nvPr>
            <p:ph type="body" sz="quarter" idx="13"/>
          </p:nvPr>
        </p:nvSpPr>
        <p:spPr/>
        <p:txBody>
          <a:bodyPr/>
          <a:lstStyle/>
          <a:p>
            <a:endParaRPr lang="en-CA" dirty="0"/>
          </a:p>
        </p:txBody>
      </p:sp>
      <p:sp>
        <p:nvSpPr>
          <p:cNvPr id="4" name="Slide Number Placeholder 3">
            <a:extLst>
              <a:ext uri="{FF2B5EF4-FFF2-40B4-BE49-F238E27FC236}">
                <a16:creationId xmlns:a16="http://schemas.microsoft.com/office/drawing/2014/main" id="{D42020F8-9A07-4412-8873-EE8E93F2FABB}"/>
              </a:ext>
            </a:extLst>
          </p:cNvPr>
          <p:cNvSpPr>
            <a:spLocks noGrp="1"/>
          </p:cNvSpPr>
          <p:nvPr>
            <p:ph type="sldNum" sz="quarter" idx="4"/>
          </p:nvPr>
        </p:nvSpPr>
        <p:spPr/>
        <p:txBody>
          <a:bodyPr/>
          <a:lstStyle/>
          <a:p>
            <a:fld id="{17673A42-2EBA-BB49-B2A6-54748F0D81DA}" type="slidenum">
              <a:rPr lang="en-US" smtClean="0"/>
              <a:pPr/>
              <a:t>30</a:t>
            </a:fld>
            <a:endParaRPr lang="en-US" dirty="0"/>
          </a:p>
        </p:txBody>
      </p:sp>
      <p:pic>
        <p:nvPicPr>
          <p:cNvPr id="5" name="Picture 8">
            <a:extLst>
              <a:ext uri="{FF2B5EF4-FFF2-40B4-BE49-F238E27FC236}">
                <a16:creationId xmlns:a16="http://schemas.microsoft.com/office/drawing/2014/main" id="{11581053-B86F-4F62-8517-81BACA7818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82461" y="419856"/>
            <a:ext cx="3124201"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023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BC7B2-E23F-4426-8765-59887268F3C2}"/>
              </a:ext>
            </a:extLst>
          </p:cNvPr>
          <p:cNvSpPr>
            <a:spLocks noGrp="1"/>
          </p:cNvSpPr>
          <p:nvPr>
            <p:ph type="title"/>
          </p:nvPr>
        </p:nvSpPr>
        <p:spPr/>
        <p:txBody>
          <a:bodyPr/>
          <a:lstStyle/>
          <a:p>
            <a:r>
              <a:rPr lang="en-CA" dirty="0"/>
              <a:t>Key Findings</a:t>
            </a:r>
          </a:p>
        </p:txBody>
      </p:sp>
      <p:sp>
        <p:nvSpPr>
          <p:cNvPr id="3" name="Text Placeholder 2">
            <a:extLst>
              <a:ext uri="{FF2B5EF4-FFF2-40B4-BE49-F238E27FC236}">
                <a16:creationId xmlns:a16="http://schemas.microsoft.com/office/drawing/2014/main" id="{06C38561-7013-4489-9033-EB3011825F25}"/>
              </a:ext>
            </a:extLst>
          </p:cNvPr>
          <p:cNvSpPr>
            <a:spLocks noGrp="1"/>
          </p:cNvSpPr>
          <p:nvPr>
            <p:ph type="body" sz="quarter" idx="13"/>
          </p:nvPr>
        </p:nvSpPr>
        <p:spPr>
          <a:xfrm>
            <a:off x="331486" y="1130803"/>
            <a:ext cx="11308064" cy="4612271"/>
          </a:xfrm>
        </p:spPr>
        <p:txBody>
          <a:bodyPr/>
          <a:lstStyle/>
          <a:p>
            <a:r>
              <a:rPr lang="en-CA" sz="2800" b="1" dirty="0"/>
              <a:t>New Trading Agreements and a Growth in Canadian Exports</a:t>
            </a:r>
          </a:p>
          <a:p>
            <a:pPr marL="457200" indent="-457200">
              <a:buFont typeface="Arial" panose="020B0604020202020204" pitchFamily="34" charset="0"/>
              <a:buChar char="•"/>
            </a:pPr>
            <a:r>
              <a:rPr lang="en-CA" sz="2800" dirty="0"/>
              <a:t>Canada could expect to see growing trade with counties outside the U.S.</a:t>
            </a:r>
          </a:p>
          <a:p>
            <a:r>
              <a:rPr lang="en-CA" sz="2800" b="1" dirty="0"/>
              <a:t>The UN’s Sustainable Development Goals</a:t>
            </a:r>
          </a:p>
          <a:p>
            <a:pPr marL="457200" indent="-457200">
              <a:buFont typeface="Arial" panose="020B0604020202020204" pitchFamily="34" charset="0"/>
              <a:buChar char="•"/>
            </a:pPr>
            <a:r>
              <a:rPr lang="en-CA" sz="2800" dirty="0"/>
              <a:t>Governments worldwide are establishing regulations and guidelines in support of the SDGs that will impact business.</a:t>
            </a:r>
          </a:p>
          <a:p>
            <a:r>
              <a:rPr lang="en-CA" sz="2800" b="1" dirty="0"/>
              <a:t>Growing Public Debt</a:t>
            </a:r>
          </a:p>
          <a:p>
            <a:pPr marL="457200" indent="-457200">
              <a:buFont typeface="Arial" panose="020B0604020202020204" pitchFamily="34" charset="0"/>
              <a:buChar char="•"/>
            </a:pPr>
            <a:r>
              <a:rPr lang="en-CA" sz="2800" dirty="0"/>
              <a:t>Debt-to-GDP ratios globally have increased significantly in recent years and are foreseen to continue to rise.</a:t>
            </a:r>
          </a:p>
          <a:p>
            <a:endParaRPr lang="en-CA" sz="2800" dirty="0"/>
          </a:p>
        </p:txBody>
      </p:sp>
      <p:sp>
        <p:nvSpPr>
          <p:cNvPr id="4" name="Slide Number Placeholder 3">
            <a:extLst>
              <a:ext uri="{FF2B5EF4-FFF2-40B4-BE49-F238E27FC236}">
                <a16:creationId xmlns:a16="http://schemas.microsoft.com/office/drawing/2014/main" id="{60952330-EE20-4EED-BB8C-E92EA727890F}"/>
              </a:ext>
            </a:extLst>
          </p:cNvPr>
          <p:cNvSpPr>
            <a:spLocks noGrp="1"/>
          </p:cNvSpPr>
          <p:nvPr>
            <p:ph type="sldNum" sz="quarter" idx="4"/>
          </p:nvPr>
        </p:nvSpPr>
        <p:spPr/>
        <p:txBody>
          <a:bodyPr/>
          <a:lstStyle/>
          <a:p>
            <a:fld id="{17673A42-2EBA-BB49-B2A6-54748F0D81DA}" type="slidenum">
              <a:rPr lang="en-US" smtClean="0"/>
              <a:pPr/>
              <a:t>31</a:t>
            </a:fld>
            <a:endParaRPr lang="en-US" dirty="0"/>
          </a:p>
        </p:txBody>
      </p:sp>
    </p:spTree>
    <p:extLst>
      <p:ext uri="{BB962C8B-B14F-4D97-AF65-F5344CB8AC3E}">
        <p14:creationId xmlns:p14="http://schemas.microsoft.com/office/powerpoint/2010/main" val="176009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CA8D96-8B95-4BBA-9D62-7AACDF831E5E}"/>
              </a:ext>
            </a:extLst>
          </p:cNvPr>
          <p:cNvSpPr>
            <a:spLocks noGrp="1"/>
          </p:cNvSpPr>
          <p:nvPr>
            <p:ph type="title"/>
          </p:nvPr>
        </p:nvSpPr>
        <p:spPr/>
        <p:txBody>
          <a:bodyPr/>
          <a:lstStyle/>
          <a:p>
            <a:r>
              <a:rPr lang="en-CA" dirty="0"/>
              <a:t>9. Indigenous Reconciliation</a:t>
            </a:r>
          </a:p>
        </p:txBody>
      </p:sp>
      <p:sp>
        <p:nvSpPr>
          <p:cNvPr id="6" name="Text Placeholder 5">
            <a:extLst>
              <a:ext uri="{FF2B5EF4-FFF2-40B4-BE49-F238E27FC236}">
                <a16:creationId xmlns:a16="http://schemas.microsoft.com/office/drawing/2014/main" id="{286773E3-717B-4CBC-AEA7-63EE9C8B9816}"/>
              </a:ext>
            </a:extLst>
          </p:cNvPr>
          <p:cNvSpPr>
            <a:spLocks noGrp="1"/>
          </p:cNvSpPr>
          <p:nvPr>
            <p:ph type="body" sz="quarter" idx="13"/>
          </p:nvPr>
        </p:nvSpPr>
        <p:spPr/>
        <p:txBody>
          <a:bodyPr/>
          <a:lstStyle/>
          <a:p>
            <a:endParaRPr lang="en-CA"/>
          </a:p>
        </p:txBody>
      </p:sp>
      <p:sp>
        <p:nvSpPr>
          <p:cNvPr id="4" name="Slide Number Placeholder 3">
            <a:extLst>
              <a:ext uri="{FF2B5EF4-FFF2-40B4-BE49-F238E27FC236}">
                <a16:creationId xmlns:a16="http://schemas.microsoft.com/office/drawing/2014/main" id="{1E798B64-7783-4259-A548-04F50F3B83A3}"/>
              </a:ext>
            </a:extLst>
          </p:cNvPr>
          <p:cNvSpPr>
            <a:spLocks noGrp="1"/>
          </p:cNvSpPr>
          <p:nvPr>
            <p:ph type="sldNum" sz="quarter" idx="4"/>
          </p:nvPr>
        </p:nvSpPr>
        <p:spPr/>
        <p:txBody>
          <a:bodyPr/>
          <a:lstStyle/>
          <a:p>
            <a:fld id="{17673A42-2EBA-BB49-B2A6-54748F0D81DA}" type="slidenum">
              <a:rPr lang="en-US" smtClean="0"/>
              <a:pPr/>
              <a:t>32</a:t>
            </a:fld>
            <a:endParaRPr lang="en-US" dirty="0"/>
          </a:p>
        </p:txBody>
      </p:sp>
      <p:pic>
        <p:nvPicPr>
          <p:cNvPr id="7" name="Picture 8">
            <a:extLst>
              <a:ext uri="{FF2B5EF4-FFF2-40B4-BE49-F238E27FC236}">
                <a16:creationId xmlns:a16="http://schemas.microsoft.com/office/drawing/2014/main" id="{5E7E439F-DE5E-44D2-935A-124155A31C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486" y="591739"/>
            <a:ext cx="3124201"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433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BC7B2-E23F-4426-8765-59887268F3C2}"/>
              </a:ext>
            </a:extLst>
          </p:cNvPr>
          <p:cNvSpPr>
            <a:spLocks noGrp="1"/>
          </p:cNvSpPr>
          <p:nvPr>
            <p:ph type="title"/>
          </p:nvPr>
        </p:nvSpPr>
        <p:spPr/>
        <p:txBody>
          <a:bodyPr/>
          <a:lstStyle/>
          <a:p>
            <a:r>
              <a:rPr lang="en-CA" dirty="0"/>
              <a:t>Key Findings</a:t>
            </a:r>
          </a:p>
        </p:txBody>
      </p:sp>
      <p:sp>
        <p:nvSpPr>
          <p:cNvPr id="3" name="Text Placeholder 2">
            <a:extLst>
              <a:ext uri="{FF2B5EF4-FFF2-40B4-BE49-F238E27FC236}">
                <a16:creationId xmlns:a16="http://schemas.microsoft.com/office/drawing/2014/main" id="{06C38561-7013-4489-9033-EB3011825F25}"/>
              </a:ext>
            </a:extLst>
          </p:cNvPr>
          <p:cNvSpPr>
            <a:spLocks noGrp="1"/>
          </p:cNvSpPr>
          <p:nvPr>
            <p:ph type="body" sz="quarter" idx="13"/>
          </p:nvPr>
        </p:nvSpPr>
        <p:spPr>
          <a:xfrm>
            <a:off x="331486" y="1455744"/>
            <a:ext cx="11308064" cy="4116058"/>
          </a:xfrm>
        </p:spPr>
        <p:txBody>
          <a:bodyPr/>
          <a:lstStyle/>
          <a:p>
            <a:r>
              <a:rPr lang="en-US" sz="2800" b="1" dirty="0"/>
              <a:t>The Enduring Legacy of Policies, Legislation, and Injustice</a:t>
            </a:r>
          </a:p>
          <a:p>
            <a:pPr marL="457200" indent="-457200">
              <a:buFont typeface="Arial" panose="020B0604020202020204" pitchFamily="34" charset="0"/>
              <a:buChar char="•"/>
            </a:pPr>
            <a:r>
              <a:rPr lang="en-US" sz="2800" dirty="0"/>
              <a:t>Harmful policies continue to impact indigenous peoples in Canada and create large socio-economic gaps.</a:t>
            </a:r>
          </a:p>
          <a:p>
            <a:r>
              <a:rPr lang="en-US" sz="2800" b="1" dirty="0"/>
              <a:t>Truth and Reconciliation Commission’s Calls to Action </a:t>
            </a:r>
          </a:p>
          <a:p>
            <a:pPr marL="457200" indent="-457200">
              <a:buFont typeface="Arial" panose="020B0604020202020204" pitchFamily="34" charset="0"/>
              <a:buChar char="•"/>
            </a:pPr>
            <a:r>
              <a:rPr lang="en-US" sz="2800" dirty="0"/>
              <a:t>Call to Action 92 is directed to the business sector</a:t>
            </a:r>
          </a:p>
          <a:p>
            <a:r>
              <a:rPr lang="en-US" sz="2800" b="1" dirty="0"/>
              <a:t>Importance of Reconciliation Moving Forward</a:t>
            </a:r>
          </a:p>
          <a:p>
            <a:pPr marL="457200" indent="-457200">
              <a:buFont typeface="Arial" panose="020B0604020202020204" pitchFamily="34" charset="0"/>
              <a:buChar char="•"/>
            </a:pPr>
            <a:r>
              <a:rPr lang="en-US" sz="2800" dirty="0"/>
              <a:t>Businesses will be asked to be more transparent around policies, practices and relations regarding Indigenous peoples.</a:t>
            </a:r>
          </a:p>
          <a:p>
            <a:endParaRPr lang="en-CA" sz="2800" dirty="0"/>
          </a:p>
        </p:txBody>
      </p:sp>
      <p:sp>
        <p:nvSpPr>
          <p:cNvPr id="4" name="Slide Number Placeholder 3">
            <a:extLst>
              <a:ext uri="{FF2B5EF4-FFF2-40B4-BE49-F238E27FC236}">
                <a16:creationId xmlns:a16="http://schemas.microsoft.com/office/drawing/2014/main" id="{60952330-EE20-4EED-BB8C-E92EA727890F}"/>
              </a:ext>
            </a:extLst>
          </p:cNvPr>
          <p:cNvSpPr>
            <a:spLocks noGrp="1"/>
          </p:cNvSpPr>
          <p:nvPr>
            <p:ph type="sldNum" sz="quarter" idx="4"/>
          </p:nvPr>
        </p:nvSpPr>
        <p:spPr/>
        <p:txBody>
          <a:bodyPr/>
          <a:lstStyle/>
          <a:p>
            <a:fld id="{17673A42-2EBA-BB49-B2A6-54748F0D81DA}" type="slidenum">
              <a:rPr lang="en-US" smtClean="0"/>
              <a:pPr/>
              <a:t>33</a:t>
            </a:fld>
            <a:endParaRPr lang="en-US" dirty="0"/>
          </a:p>
        </p:txBody>
      </p:sp>
    </p:spTree>
    <p:extLst>
      <p:ext uri="{BB962C8B-B14F-4D97-AF65-F5344CB8AC3E}">
        <p14:creationId xmlns:p14="http://schemas.microsoft.com/office/powerpoint/2010/main" val="2088484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CBA3D0-5F28-489C-95A6-5485BE486FAE}"/>
              </a:ext>
            </a:extLst>
          </p:cNvPr>
          <p:cNvSpPr>
            <a:spLocks noGrp="1"/>
          </p:cNvSpPr>
          <p:nvPr>
            <p:ph type="title"/>
          </p:nvPr>
        </p:nvSpPr>
        <p:spPr/>
        <p:txBody>
          <a:bodyPr/>
          <a:lstStyle/>
          <a:p>
            <a:r>
              <a:rPr lang="en-CA" dirty="0"/>
              <a:t>10. Changing Values and Expectations</a:t>
            </a:r>
          </a:p>
        </p:txBody>
      </p:sp>
      <p:sp>
        <p:nvSpPr>
          <p:cNvPr id="6" name="Text Placeholder 5">
            <a:extLst>
              <a:ext uri="{FF2B5EF4-FFF2-40B4-BE49-F238E27FC236}">
                <a16:creationId xmlns:a16="http://schemas.microsoft.com/office/drawing/2014/main" id="{1C187692-2E70-45F4-A134-8D53E8077515}"/>
              </a:ext>
            </a:extLst>
          </p:cNvPr>
          <p:cNvSpPr>
            <a:spLocks noGrp="1"/>
          </p:cNvSpPr>
          <p:nvPr>
            <p:ph type="body" sz="quarter" idx="13"/>
          </p:nvPr>
        </p:nvSpPr>
        <p:spPr/>
        <p:txBody>
          <a:bodyPr/>
          <a:lstStyle/>
          <a:p>
            <a:endParaRPr lang="en-CA"/>
          </a:p>
        </p:txBody>
      </p:sp>
      <p:sp>
        <p:nvSpPr>
          <p:cNvPr id="4" name="Slide Number Placeholder 3">
            <a:extLst>
              <a:ext uri="{FF2B5EF4-FFF2-40B4-BE49-F238E27FC236}">
                <a16:creationId xmlns:a16="http://schemas.microsoft.com/office/drawing/2014/main" id="{7B76092B-FFDB-43D9-A701-5F169EEC2E27}"/>
              </a:ext>
            </a:extLst>
          </p:cNvPr>
          <p:cNvSpPr>
            <a:spLocks noGrp="1"/>
          </p:cNvSpPr>
          <p:nvPr>
            <p:ph type="sldNum" sz="quarter" idx="4"/>
          </p:nvPr>
        </p:nvSpPr>
        <p:spPr/>
        <p:txBody>
          <a:bodyPr/>
          <a:lstStyle/>
          <a:p>
            <a:fld id="{17673A42-2EBA-BB49-B2A6-54748F0D81DA}" type="slidenum">
              <a:rPr lang="en-US" smtClean="0"/>
              <a:pPr/>
              <a:t>34</a:t>
            </a:fld>
            <a:endParaRPr lang="en-US" dirty="0"/>
          </a:p>
        </p:txBody>
      </p:sp>
      <p:pic>
        <p:nvPicPr>
          <p:cNvPr id="7" name="Picture 8">
            <a:extLst>
              <a:ext uri="{FF2B5EF4-FFF2-40B4-BE49-F238E27FC236}">
                <a16:creationId xmlns:a16="http://schemas.microsoft.com/office/drawing/2014/main" id="{4B25EEE9-6535-43DD-9DBB-5A20116447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41847" y="560261"/>
            <a:ext cx="3124201"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15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BC7B2-E23F-4426-8765-59887268F3C2}"/>
              </a:ext>
            </a:extLst>
          </p:cNvPr>
          <p:cNvSpPr>
            <a:spLocks noGrp="1"/>
          </p:cNvSpPr>
          <p:nvPr>
            <p:ph type="title"/>
          </p:nvPr>
        </p:nvSpPr>
        <p:spPr/>
        <p:txBody>
          <a:bodyPr/>
          <a:lstStyle/>
          <a:p>
            <a:r>
              <a:rPr lang="en-CA" dirty="0"/>
              <a:t>Key Findings</a:t>
            </a:r>
          </a:p>
        </p:txBody>
      </p:sp>
      <p:sp>
        <p:nvSpPr>
          <p:cNvPr id="3" name="Text Placeholder 2">
            <a:extLst>
              <a:ext uri="{FF2B5EF4-FFF2-40B4-BE49-F238E27FC236}">
                <a16:creationId xmlns:a16="http://schemas.microsoft.com/office/drawing/2014/main" id="{06C38561-7013-4489-9033-EB3011825F25}"/>
              </a:ext>
            </a:extLst>
          </p:cNvPr>
          <p:cNvSpPr>
            <a:spLocks noGrp="1"/>
          </p:cNvSpPr>
          <p:nvPr>
            <p:ph type="body" sz="quarter" idx="13"/>
          </p:nvPr>
        </p:nvSpPr>
        <p:spPr>
          <a:xfrm>
            <a:off x="331486" y="1224590"/>
            <a:ext cx="11308064" cy="4597817"/>
          </a:xfrm>
        </p:spPr>
        <p:txBody>
          <a:bodyPr/>
          <a:lstStyle/>
          <a:p>
            <a:r>
              <a:rPr lang="en-CA" sz="2800" b="1" dirty="0"/>
              <a:t>Generation Z’s Coming of Age</a:t>
            </a:r>
          </a:p>
          <a:p>
            <a:pPr marL="457200" indent="-457200">
              <a:buFont typeface="Arial" panose="020B0604020202020204" pitchFamily="34" charset="0"/>
              <a:buChar char="•"/>
            </a:pPr>
            <a:r>
              <a:rPr lang="en-CA" sz="2800" dirty="0"/>
              <a:t>By 2030, members of Generation Z will be in their 20s and early 30s, and are forecast to account for 30% of the global population.</a:t>
            </a:r>
          </a:p>
          <a:p>
            <a:endParaRPr lang="en-CA" sz="2800" dirty="0"/>
          </a:p>
          <a:p>
            <a:r>
              <a:rPr lang="en-CA" sz="2800" b="1" dirty="0"/>
              <a:t>Growth in E-Commerce Disrupting the Retail Sector</a:t>
            </a:r>
          </a:p>
          <a:p>
            <a:pPr marL="457200" indent="-457200">
              <a:buFont typeface="Arial" panose="020B0604020202020204" pitchFamily="34" charset="0"/>
              <a:buChar char="•"/>
            </a:pPr>
            <a:r>
              <a:rPr lang="en-CA" sz="2800" dirty="0"/>
              <a:t>By 2020, e-commerce is expected to account for 10% of total retail sales in Canada (up from 5.8% in 2015). This growing trend is expected to continue.</a:t>
            </a:r>
          </a:p>
        </p:txBody>
      </p:sp>
      <p:sp>
        <p:nvSpPr>
          <p:cNvPr id="4" name="Slide Number Placeholder 3">
            <a:extLst>
              <a:ext uri="{FF2B5EF4-FFF2-40B4-BE49-F238E27FC236}">
                <a16:creationId xmlns:a16="http://schemas.microsoft.com/office/drawing/2014/main" id="{60952330-EE20-4EED-BB8C-E92EA727890F}"/>
              </a:ext>
            </a:extLst>
          </p:cNvPr>
          <p:cNvSpPr>
            <a:spLocks noGrp="1"/>
          </p:cNvSpPr>
          <p:nvPr>
            <p:ph type="sldNum" sz="quarter" idx="4"/>
          </p:nvPr>
        </p:nvSpPr>
        <p:spPr/>
        <p:txBody>
          <a:bodyPr/>
          <a:lstStyle/>
          <a:p>
            <a:fld id="{17673A42-2EBA-BB49-B2A6-54748F0D81DA}" type="slidenum">
              <a:rPr lang="en-US" smtClean="0"/>
              <a:pPr/>
              <a:t>35</a:t>
            </a:fld>
            <a:endParaRPr lang="en-US" dirty="0"/>
          </a:p>
        </p:txBody>
      </p:sp>
    </p:spTree>
    <p:extLst>
      <p:ext uri="{BB962C8B-B14F-4D97-AF65-F5344CB8AC3E}">
        <p14:creationId xmlns:p14="http://schemas.microsoft.com/office/powerpoint/2010/main" val="122320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BC7B2-E23F-4426-8765-59887268F3C2}"/>
              </a:ext>
            </a:extLst>
          </p:cNvPr>
          <p:cNvSpPr>
            <a:spLocks noGrp="1"/>
          </p:cNvSpPr>
          <p:nvPr>
            <p:ph type="title"/>
          </p:nvPr>
        </p:nvSpPr>
        <p:spPr/>
        <p:txBody>
          <a:bodyPr/>
          <a:lstStyle/>
          <a:p>
            <a:r>
              <a:rPr lang="en-CA" dirty="0"/>
              <a:t>Key Findings</a:t>
            </a:r>
          </a:p>
        </p:txBody>
      </p:sp>
      <p:sp>
        <p:nvSpPr>
          <p:cNvPr id="3" name="Text Placeholder 2">
            <a:extLst>
              <a:ext uri="{FF2B5EF4-FFF2-40B4-BE49-F238E27FC236}">
                <a16:creationId xmlns:a16="http://schemas.microsoft.com/office/drawing/2014/main" id="{06C38561-7013-4489-9033-EB3011825F25}"/>
              </a:ext>
            </a:extLst>
          </p:cNvPr>
          <p:cNvSpPr>
            <a:spLocks noGrp="1"/>
          </p:cNvSpPr>
          <p:nvPr>
            <p:ph type="body" sz="quarter" idx="13"/>
          </p:nvPr>
        </p:nvSpPr>
        <p:spPr>
          <a:xfrm>
            <a:off x="331486" y="1165928"/>
            <a:ext cx="11308064" cy="4420858"/>
          </a:xfrm>
        </p:spPr>
        <p:txBody>
          <a:bodyPr/>
          <a:lstStyle/>
          <a:p>
            <a:r>
              <a:rPr lang="en-CA" sz="2800" b="1" dirty="0"/>
              <a:t>Calls for greater Corporate Transparency </a:t>
            </a:r>
          </a:p>
          <a:p>
            <a:pPr marL="457200" indent="-457200">
              <a:buFont typeface="Arial" panose="020B0604020202020204" pitchFamily="34" charset="0"/>
              <a:buChar char="•"/>
            </a:pPr>
            <a:r>
              <a:rPr lang="en-CA" sz="2800" dirty="0"/>
              <a:t>Rise of social media is adding pressure on companies to consider steps they can take to build trust with customers, communities, and wider society.</a:t>
            </a:r>
            <a:br>
              <a:rPr lang="en-CA" sz="2800" dirty="0"/>
            </a:br>
            <a:endParaRPr lang="en-CA" sz="2800" dirty="0"/>
          </a:p>
          <a:p>
            <a:r>
              <a:rPr lang="en-CA" sz="2800" b="1" dirty="0"/>
              <a:t>The Rise of Purpose-Driven Business</a:t>
            </a:r>
          </a:p>
          <a:p>
            <a:pPr marL="457200" indent="-457200">
              <a:buFont typeface="Arial" panose="020B0604020202020204" pitchFamily="34" charset="0"/>
              <a:buChar char="•"/>
            </a:pPr>
            <a:r>
              <a:rPr lang="en-CA" sz="2800" dirty="0"/>
              <a:t>By 2030, we expect to see more businesses articulating their purpose beyond profit, and playing a stronger role in tackling social and environmental challenges.</a:t>
            </a:r>
          </a:p>
          <a:p>
            <a:endParaRPr lang="en-CA" sz="2800" dirty="0"/>
          </a:p>
        </p:txBody>
      </p:sp>
      <p:sp>
        <p:nvSpPr>
          <p:cNvPr id="4" name="Slide Number Placeholder 3">
            <a:extLst>
              <a:ext uri="{FF2B5EF4-FFF2-40B4-BE49-F238E27FC236}">
                <a16:creationId xmlns:a16="http://schemas.microsoft.com/office/drawing/2014/main" id="{60952330-EE20-4EED-BB8C-E92EA727890F}"/>
              </a:ext>
            </a:extLst>
          </p:cNvPr>
          <p:cNvSpPr>
            <a:spLocks noGrp="1"/>
          </p:cNvSpPr>
          <p:nvPr>
            <p:ph type="sldNum" sz="quarter" idx="4"/>
          </p:nvPr>
        </p:nvSpPr>
        <p:spPr/>
        <p:txBody>
          <a:bodyPr/>
          <a:lstStyle/>
          <a:p>
            <a:fld id="{17673A42-2EBA-BB49-B2A6-54748F0D81DA}" type="slidenum">
              <a:rPr lang="en-US" smtClean="0"/>
              <a:pPr/>
              <a:t>36</a:t>
            </a:fld>
            <a:endParaRPr lang="en-US" dirty="0"/>
          </a:p>
        </p:txBody>
      </p:sp>
    </p:spTree>
    <p:extLst>
      <p:ext uri="{BB962C8B-B14F-4D97-AF65-F5344CB8AC3E}">
        <p14:creationId xmlns:p14="http://schemas.microsoft.com/office/powerpoint/2010/main" val="185904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0689D-C4B5-43B3-9400-36F631794F94}"/>
              </a:ext>
            </a:extLst>
          </p:cNvPr>
          <p:cNvSpPr>
            <a:spLocks noGrp="1"/>
          </p:cNvSpPr>
          <p:nvPr>
            <p:ph type="title"/>
          </p:nvPr>
        </p:nvSpPr>
        <p:spPr/>
        <p:txBody>
          <a:bodyPr/>
          <a:lstStyle/>
          <a:p>
            <a:r>
              <a:rPr lang="en-CA" dirty="0"/>
              <a:t>Questions for Business Professionals and Investors</a:t>
            </a:r>
          </a:p>
        </p:txBody>
      </p:sp>
      <p:sp>
        <p:nvSpPr>
          <p:cNvPr id="3" name="Text Placeholder 2">
            <a:extLst>
              <a:ext uri="{FF2B5EF4-FFF2-40B4-BE49-F238E27FC236}">
                <a16:creationId xmlns:a16="http://schemas.microsoft.com/office/drawing/2014/main" id="{FBBBEB58-2B24-4AF4-B8E0-DC1578627579}"/>
              </a:ext>
            </a:extLst>
          </p:cNvPr>
          <p:cNvSpPr>
            <a:spLocks noGrp="1"/>
          </p:cNvSpPr>
          <p:nvPr>
            <p:ph type="body" sz="quarter" idx="13"/>
          </p:nvPr>
        </p:nvSpPr>
        <p:spPr>
          <a:xfrm>
            <a:off x="331486" y="1681409"/>
            <a:ext cx="11308064" cy="2892715"/>
          </a:xfrm>
        </p:spPr>
        <p:txBody>
          <a:bodyPr/>
          <a:lstStyle/>
          <a:p>
            <a:r>
              <a:rPr lang="en-CA" sz="2800" b="1" dirty="0"/>
              <a:t>Governance</a:t>
            </a:r>
          </a:p>
          <a:p>
            <a:pPr marL="514350" indent="-514350">
              <a:buFont typeface="+mj-lt"/>
              <a:buAutoNum type="arabicPeriod"/>
            </a:pPr>
            <a:r>
              <a:rPr lang="en-CA" sz="2800" dirty="0"/>
              <a:t>Which trends will materially impact the business, including its value chain and operating context?</a:t>
            </a:r>
          </a:p>
          <a:p>
            <a:pPr marL="514350" indent="-514350">
              <a:buFont typeface="+mj-lt"/>
              <a:buAutoNum type="arabicPeriod"/>
            </a:pPr>
            <a:r>
              <a:rPr lang="en-CA" sz="2800" dirty="0"/>
              <a:t>Has the board evaluated how these trends may impact the business and its value chain or operating context, from both risk and opportunity perspectives?</a:t>
            </a:r>
          </a:p>
          <a:p>
            <a:pPr marL="514350" indent="-514350">
              <a:buFont typeface="+mj-lt"/>
              <a:buAutoNum type="arabicPeriod"/>
            </a:pPr>
            <a:r>
              <a:rPr lang="en-CA" sz="2800" dirty="0"/>
              <a:t>Is the company disclosing the risks associated with these trends?</a:t>
            </a:r>
          </a:p>
          <a:p>
            <a:pPr marL="514350" indent="-514350">
              <a:buFont typeface="+mj-lt"/>
              <a:buAutoNum type="arabicPeriod"/>
            </a:pPr>
            <a:r>
              <a:rPr lang="en-CA" sz="2800" dirty="0"/>
              <a:t>What is the company’s risk appetite for each of these trends?</a:t>
            </a:r>
          </a:p>
          <a:p>
            <a:endParaRPr lang="en-CA" sz="2800" dirty="0"/>
          </a:p>
        </p:txBody>
      </p:sp>
      <p:sp>
        <p:nvSpPr>
          <p:cNvPr id="4" name="Slide Number Placeholder 3">
            <a:extLst>
              <a:ext uri="{FF2B5EF4-FFF2-40B4-BE49-F238E27FC236}">
                <a16:creationId xmlns:a16="http://schemas.microsoft.com/office/drawing/2014/main" id="{C556B7F8-6269-4AED-A91C-96325ECAF54F}"/>
              </a:ext>
            </a:extLst>
          </p:cNvPr>
          <p:cNvSpPr>
            <a:spLocks noGrp="1"/>
          </p:cNvSpPr>
          <p:nvPr>
            <p:ph type="sldNum" sz="quarter" idx="4"/>
          </p:nvPr>
        </p:nvSpPr>
        <p:spPr/>
        <p:txBody>
          <a:bodyPr/>
          <a:lstStyle/>
          <a:p>
            <a:fld id="{17673A42-2EBA-BB49-B2A6-54748F0D81DA}" type="slidenum">
              <a:rPr lang="en-US" smtClean="0"/>
              <a:pPr/>
              <a:t>37</a:t>
            </a:fld>
            <a:endParaRPr lang="en-US" dirty="0"/>
          </a:p>
        </p:txBody>
      </p:sp>
    </p:spTree>
    <p:extLst>
      <p:ext uri="{BB962C8B-B14F-4D97-AF65-F5344CB8AC3E}">
        <p14:creationId xmlns:p14="http://schemas.microsoft.com/office/powerpoint/2010/main" val="361492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CDFCD-0FD3-4AFC-802F-4392A5D85112}"/>
              </a:ext>
            </a:extLst>
          </p:cNvPr>
          <p:cNvSpPr>
            <a:spLocks noGrp="1"/>
          </p:cNvSpPr>
          <p:nvPr>
            <p:ph type="title"/>
          </p:nvPr>
        </p:nvSpPr>
        <p:spPr/>
        <p:txBody>
          <a:bodyPr/>
          <a:lstStyle/>
          <a:p>
            <a:r>
              <a:rPr lang="en-CA" dirty="0"/>
              <a:t>Questions for Business Professionals and Investors</a:t>
            </a:r>
          </a:p>
        </p:txBody>
      </p:sp>
      <p:sp>
        <p:nvSpPr>
          <p:cNvPr id="3" name="Text Placeholder 2">
            <a:extLst>
              <a:ext uri="{FF2B5EF4-FFF2-40B4-BE49-F238E27FC236}">
                <a16:creationId xmlns:a16="http://schemas.microsoft.com/office/drawing/2014/main" id="{FEBAF344-9EB6-4FD2-97DB-69875316FB1A}"/>
              </a:ext>
            </a:extLst>
          </p:cNvPr>
          <p:cNvSpPr>
            <a:spLocks noGrp="1"/>
          </p:cNvSpPr>
          <p:nvPr>
            <p:ph type="body" sz="quarter" idx="13"/>
          </p:nvPr>
        </p:nvSpPr>
        <p:spPr>
          <a:xfrm>
            <a:off x="331486" y="1514721"/>
            <a:ext cx="11308064" cy="4978154"/>
          </a:xfrm>
        </p:spPr>
        <p:txBody>
          <a:bodyPr/>
          <a:lstStyle/>
          <a:p>
            <a:r>
              <a:rPr lang="en-CA" sz="2800" b="1" dirty="0"/>
              <a:t>Strategy</a:t>
            </a:r>
          </a:p>
          <a:p>
            <a:pPr marL="514350" indent="-514350">
              <a:buFont typeface="+mj-lt"/>
              <a:buAutoNum type="arabicPeriod"/>
            </a:pPr>
            <a:r>
              <a:rPr lang="en-CA" sz="2800" dirty="0"/>
              <a:t>Has management identified the risks and opportunities associated with these trends over the short, medium and long terms?</a:t>
            </a:r>
          </a:p>
          <a:p>
            <a:pPr marL="514350" indent="-514350">
              <a:buFont typeface="+mj-lt"/>
              <a:buAutoNum type="arabicPeriod"/>
            </a:pPr>
            <a:r>
              <a:rPr lang="en-CA" sz="2800" dirty="0"/>
              <a:t>Are they considered in the company’s approach to enterprise risk management?</a:t>
            </a:r>
          </a:p>
          <a:p>
            <a:pPr marL="514350" indent="-514350">
              <a:buFont typeface="+mj-lt"/>
              <a:buAutoNum type="arabicPeriod"/>
            </a:pPr>
            <a:r>
              <a:rPr lang="en-CA" sz="2800" dirty="0"/>
              <a:t>Has management used these risks and opportunities to shape the organization’s strategy and financial planning?</a:t>
            </a:r>
          </a:p>
          <a:p>
            <a:pPr marL="514350" indent="-514350">
              <a:buFont typeface="+mj-lt"/>
              <a:buAutoNum type="arabicPeriod"/>
            </a:pPr>
            <a:r>
              <a:rPr lang="en-CA" sz="2800" dirty="0"/>
              <a:t>Has management evaluated the resilience of the organization’s strategy, taking the trends into consideration?</a:t>
            </a:r>
          </a:p>
          <a:p>
            <a:endParaRPr lang="en-CA" sz="2800" dirty="0"/>
          </a:p>
        </p:txBody>
      </p:sp>
      <p:sp>
        <p:nvSpPr>
          <p:cNvPr id="4" name="Slide Number Placeholder 3">
            <a:extLst>
              <a:ext uri="{FF2B5EF4-FFF2-40B4-BE49-F238E27FC236}">
                <a16:creationId xmlns:a16="http://schemas.microsoft.com/office/drawing/2014/main" id="{B3F9AE84-607E-4D28-BB1A-55ACAB965D98}"/>
              </a:ext>
            </a:extLst>
          </p:cNvPr>
          <p:cNvSpPr>
            <a:spLocks noGrp="1"/>
          </p:cNvSpPr>
          <p:nvPr>
            <p:ph type="sldNum" sz="quarter" idx="4"/>
          </p:nvPr>
        </p:nvSpPr>
        <p:spPr/>
        <p:txBody>
          <a:bodyPr/>
          <a:lstStyle/>
          <a:p>
            <a:fld id="{17673A42-2EBA-BB49-B2A6-54748F0D81DA}" type="slidenum">
              <a:rPr lang="en-US" smtClean="0"/>
              <a:pPr/>
              <a:t>38</a:t>
            </a:fld>
            <a:endParaRPr lang="en-US" dirty="0"/>
          </a:p>
        </p:txBody>
      </p:sp>
    </p:spTree>
    <p:extLst>
      <p:ext uri="{BB962C8B-B14F-4D97-AF65-F5344CB8AC3E}">
        <p14:creationId xmlns:p14="http://schemas.microsoft.com/office/powerpoint/2010/main" val="192390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F34AA-21D1-425E-B49E-E5D42EECABC5}"/>
              </a:ext>
            </a:extLst>
          </p:cNvPr>
          <p:cNvSpPr>
            <a:spLocks noGrp="1"/>
          </p:cNvSpPr>
          <p:nvPr>
            <p:ph type="title"/>
          </p:nvPr>
        </p:nvSpPr>
        <p:spPr/>
        <p:txBody>
          <a:bodyPr/>
          <a:lstStyle/>
          <a:p>
            <a:r>
              <a:rPr lang="en-CA" dirty="0"/>
              <a:t>Questions for Business Professionals and Investors</a:t>
            </a:r>
          </a:p>
        </p:txBody>
      </p:sp>
      <p:sp>
        <p:nvSpPr>
          <p:cNvPr id="3" name="Text Placeholder 2">
            <a:extLst>
              <a:ext uri="{FF2B5EF4-FFF2-40B4-BE49-F238E27FC236}">
                <a16:creationId xmlns:a16="http://schemas.microsoft.com/office/drawing/2014/main" id="{0155DD01-D9AF-45FA-9265-2C06C28DBC0B}"/>
              </a:ext>
            </a:extLst>
          </p:cNvPr>
          <p:cNvSpPr>
            <a:spLocks noGrp="1"/>
          </p:cNvSpPr>
          <p:nvPr>
            <p:ph type="body" sz="quarter" idx="13"/>
          </p:nvPr>
        </p:nvSpPr>
        <p:spPr/>
        <p:txBody>
          <a:bodyPr/>
          <a:lstStyle/>
          <a:p>
            <a:r>
              <a:rPr lang="en-CA" sz="2800" b="1" dirty="0"/>
              <a:t>Measuring Progress</a:t>
            </a:r>
          </a:p>
          <a:p>
            <a:pPr marL="514350" indent="-514350">
              <a:buFont typeface="+mj-lt"/>
              <a:buAutoNum type="arabicPeriod"/>
            </a:pPr>
            <a:r>
              <a:rPr lang="en-CA" sz="2800" dirty="0"/>
              <a:t>Which metrics and targets are management using to assess and manage relevant risks and opportunities, where such impacts are material?</a:t>
            </a:r>
          </a:p>
          <a:p>
            <a:pPr marL="514350" indent="-514350">
              <a:buFont typeface="+mj-lt"/>
              <a:buAutoNum type="arabicPeriod"/>
            </a:pPr>
            <a:r>
              <a:rPr lang="en-CA" sz="2800" dirty="0"/>
              <a:t>How is management measuring and incentivizing performance against targets?</a:t>
            </a:r>
          </a:p>
          <a:p>
            <a:endParaRPr lang="en-CA" sz="2800" dirty="0"/>
          </a:p>
        </p:txBody>
      </p:sp>
      <p:sp>
        <p:nvSpPr>
          <p:cNvPr id="4" name="Slide Number Placeholder 3">
            <a:extLst>
              <a:ext uri="{FF2B5EF4-FFF2-40B4-BE49-F238E27FC236}">
                <a16:creationId xmlns:a16="http://schemas.microsoft.com/office/drawing/2014/main" id="{C38CB939-2496-459E-A18B-927C44B58D36}"/>
              </a:ext>
            </a:extLst>
          </p:cNvPr>
          <p:cNvSpPr>
            <a:spLocks noGrp="1"/>
          </p:cNvSpPr>
          <p:nvPr>
            <p:ph type="sldNum" sz="quarter" idx="4"/>
          </p:nvPr>
        </p:nvSpPr>
        <p:spPr/>
        <p:txBody>
          <a:bodyPr/>
          <a:lstStyle/>
          <a:p>
            <a:fld id="{17673A42-2EBA-BB49-B2A6-54748F0D81DA}" type="slidenum">
              <a:rPr lang="en-US" smtClean="0"/>
              <a:pPr/>
              <a:t>39</a:t>
            </a:fld>
            <a:endParaRPr lang="en-US" dirty="0"/>
          </a:p>
        </p:txBody>
      </p:sp>
    </p:spTree>
    <p:extLst>
      <p:ext uri="{BB962C8B-B14F-4D97-AF65-F5344CB8AC3E}">
        <p14:creationId xmlns:p14="http://schemas.microsoft.com/office/powerpoint/2010/main" val="273840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9A72A7-B7D2-41FC-A3EC-8C05AAC9B2A8}"/>
              </a:ext>
            </a:extLst>
          </p:cNvPr>
          <p:cNvPicPr>
            <a:picLocks noChangeAspect="1"/>
          </p:cNvPicPr>
          <p:nvPr/>
        </p:nvPicPr>
        <p:blipFill>
          <a:blip r:embed="rId2"/>
          <a:stretch>
            <a:fillRect/>
          </a:stretch>
        </p:blipFill>
        <p:spPr>
          <a:xfrm>
            <a:off x="367572" y="666256"/>
            <a:ext cx="9694738" cy="5978768"/>
          </a:xfrm>
          <a:prstGeom prst="rect">
            <a:avLst/>
          </a:prstGeom>
        </p:spPr>
      </p:pic>
      <p:sp>
        <p:nvSpPr>
          <p:cNvPr id="3" name="TextBox 2">
            <a:extLst>
              <a:ext uri="{FF2B5EF4-FFF2-40B4-BE49-F238E27FC236}">
                <a16:creationId xmlns:a16="http://schemas.microsoft.com/office/drawing/2014/main" id="{38295E67-3FB2-4A4E-B3DB-093C0297F59C}"/>
              </a:ext>
            </a:extLst>
          </p:cNvPr>
          <p:cNvSpPr txBox="1"/>
          <p:nvPr/>
        </p:nvSpPr>
        <p:spPr>
          <a:xfrm>
            <a:off x="755797" y="290147"/>
            <a:ext cx="5160452" cy="369332"/>
          </a:xfrm>
          <a:prstGeom prst="rect">
            <a:avLst/>
          </a:prstGeom>
          <a:noFill/>
        </p:spPr>
        <p:txBody>
          <a:bodyPr wrap="none" rtlCol="0">
            <a:spAutoFit/>
          </a:bodyPr>
          <a:lstStyle/>
          <a:p>
            <a:r>
              <a:rPr lang="en-CA" dirty="0">
                <a:hlinkClick r:id="rId3"/>
              </a:rPr>
              <a:t>https://www.conferenceboard.ca/services/reports</a:t>
            </a:r>
            <a:endParaRPr lang="en-CA" dirty="0"/>
          </a:p>
        </p:txBody>
      </p:sp>
    </p:spTree>
    <p:extLst>
      <p:ext uri="{BB962C8B-B14F-4D97-AF65-F5344CB8AC3E}">
        <p14:creationId xmlns:p14="http://schemas.microsoft.com/office/powerpoint/2010/main" val="5939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375B610-9021-C94C-81B0-36CB75D898D2}"/>
              </a:ext>
            </a:extLst>
          </p:cNvPr>
          <p:cNvSpPr>
            <a:spLocks noGrp="1"/>
          </p:cNvSpPr>
          <p:nvPr>
            <p:ph type="sldNum" sz="quarter" idx="4"/>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7673A42-2EBA-BB49-B2A6-54748F0D81DA}" type="slidenum">
              <a:rPr lang="en-US" smtClean="0"/>
              <a:pPr/>
              <a:t>40</a:t>
            </a:fld>
            <a:endParaRPr lang="en-US" dirty="0"/>
          </a:p>
        </p:txBody>
      </p:sp>
      <p:sp>
        <p:nvSpPr>
          <p:cNvPr id="3" name="Text Placeholder 2">
            <a:extLst>
              <a:ext uri="{FF2B5EF4-FFF2-40B4-BE49-F238E27FC236}">
                <a16:creationId xmlns:a16="http://schemas.microsoft.com/office/drawing/2014/main" id="{10E39E69-58B8-3F4C-A360-36F01C2785F1}"/>
              </a:ext>
            </a:extLst>
          </p:cNvPr>
          <p:cNvSpPr>
            <a:spLocks noGrp="1"/>
          </p:cNvSpPr>
          <p:nvPr>
            <p:ph type="body" sz="quarter" idx="13"/>
          </p:nvPr>
        </p:nvSpPr>
        <p:spPr>
          <a:xfrm>
            <a:off x="636286" y="1783294"/>
            <a:ext cx="11308064" cy="2892715"/>
          </a:xfrm>
        </p:spPr>
        <p:txBody>
          <a:bodyPr/>
          <a:lstStyle/>
          <a:p>
            <a:r>
              <a:rPr lang="en-US" b="1" dirty="0"/>
              <a:t>Jane Cooper</a:t>
            </a:r>
          </a:p>
          <a:p>
            <a:r>
              <a:rPr lang="en-US" sz="3200" dirty="0"/>
              <a:t>Senior Research Associate</a:t>
            </a:r>
          </a:p>
          <a:p>
            <a:r>
              <a:rPr lang="en-US" sz="3200" dirty="0"/>
              <a:t>The Conference Board of Canada</a:t>
            </a:r>
          </a:p>
          <a:p>
            <a:endParaRPr lang="en-US" sz="3200" dirty="0">
              <a:hlinkClick r:id="rId2"/>
            </a:endParaRPr>
          </a:p>
          <a:p>
            <a:r>
              <a:rPr lang="en-US" sz="3200" dirty="0">
                <a:hlinkClick r:id="rId2"/>
              </a:rPr>
              <a:t>cooper@conferenceboard.ca</a:t>
            </a:r>
            <a:endParaRPr lang="en-US" sz="3200" dirty="0"/>
          </a:p>
          <a:p>
            <a:r>
              <a:rPr lang="en-US" sz="3200" dirty="0"/>
              <a:t>613-526-3090 ext.403</a:t>
            </a:r>
          </a:p>
          <a:p>
            <a:endParaRPr lang="en-US" dirty="0"/>
          </a:p>
        </p:txBody>
      </p:sp>
      <p:sp>
        <p:nvSpPr>
          <p:cNvPr id="5" name="Title 4">
            <a:extLst>
              <a:ext uri="{FF2B5EF4-FFF2-40B4-BE49-F238E27FC236}">
                <a16:creationId xmlns:a16="http://schemas.microsoft.com/office/drawing/2014/main" id="{0AA828D3-1377-4C29-8842-DBBE6D4A2B62}"/>
              </a:ext>
            </a:extLst>
          </p:cNvPr>
          <p:cNvSpPr>
            <a:spLocks noGrp="1"/>
          </p:cNvSpPr>
          <p:nvPr>
            <p:ph type="title"/>
          </p:nvPr>
        </p:nvSpPr>
        <p:spPr/>
        <p:txBody>
          <a:bodyPr/>
          <a:lstStyle/>
          <a:p>
            <a:r>
              <a:rPr lang="en-CA" dirty="0"/>
              <a:t>Contact</a:t>
            </a:r>
          </a:p>
        </p:txBody>
      </p:sp>
      <p:pic>
        <p:nvPicPr>
          <p:cNvPr id="7" name="Picture 8">
            <a:extLst>
              <a:ext uri="{FF2B5EF4-FFF2-40B4-BE49-F238E27FC236}">
                <a16:creationId xmlns:a16="http://schemas.microsoft.com/office/drawing/2014/main" id="{C42A8C10-C291-4604-8761-B15487EFE4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67799" y="1329121"/>
            <a:ext cx="3124201"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523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89255CB-62A9-8D4E-8CF7-AB1104920B72}"/>
              </a:ext>
            </a:extLst>
          </p:cNvPr>
          <p:cNvSpPr>
            <a:spLocks noGrp="1"/>
          </p:cNvSpPr>
          <p:nvPr>
            <p:ph type="title"/>
          </p:nvPr>
        </p:nvSpPr>
        <p:spPr>
          <a:xfrm>
            <a:off x="290760" y="478590"/>
            <a:ext cx="7425149" cy="2950410"/>
          </a:xfrm>
        </p:spPr>
        <p:txBody>
          <a:bodyPr anchor="t">
            <a:noAutofit/>
          </a:bodyPr>
          <a:lstStyle>
            <a:lvl1pPr>
              <a:defRPr sz="5000"/>
            </a:lvl1pPr>
          </a:lstStyle>
          <a:p>
            <a:r>
              <a:rPr lang="en-CA" dirty="0">
                <a:solidFill>
                  <a:schemeClr val="bg1"/>
                </a:solidFill>
              </a:rPr>
              <a:t>Where leaders turn when faced with Canada’s toughest problems.</a:t>
            </a:r>
            <a:endParaRPr lang="en-CA" sz="10000" dirty="0"/>
          </a:p>
        </p:txBody>
      </p:sp>
      <p:sp>
        <p:nvSpPr>
          <p:cNvPr id="8" name="Slide Number Placeholder 5">
            <a:extLst>
              <a:ext uri="{FF2B5EF4-FFF2-40B4-BE49-F238E27FC236}">
                <a16:creationId xmlns:a16="http://schemas.microsoft.com/office/drawing/2014/main" id="{E19E3639-5E45-D74F-916A-C7347E579762}"/>
              </a:ext>
            </a:extLst>
          </p:cNvPr>
          <p:cNvSpPr>
            <a:spLocks noGrp="1"/>
          </p:cNvSpPr>
          <p:nvPr>
            <p:ph type="sldNum" sz="quarter" idx="4294967295"/>
          </p:nvPr>
        </p:nvSpPr>
        <p:spPr>
          <a:xfrm>
            <a:off x="9448800" y="6356350"/>
            <a:ext cx="2743200" cy="365125"/>
          </a:xfrm>
          <a:prstGeom prst="rect">
            <a:avLst/>
          </a:prstGeom>
        </p:spPr>
        <p:txBody>
          <a:bodyPr/>
          <a:lstStyle/>
          <a:p>
            <a:fld id="{4F62637B-969B-8341-9F42-7621533B7197}" type="slidenum">
              <a:rPr lang="en-US" smtClean="0"/>
              <a:t>41</a:t>
            </a:fld>
            <a:endParaRPr lang="en-US"/>
          </a:p>
        </p:txBody>
      </p:sp>
      <p:sp>
        <p:nvSpPr>
          <p:cNvPr id="9" name="Text Placeholder 15">
            <a:extLst>
              <a:ext uri="{FF2B5EF4-FFF2-40B4-BE49-F238E27FC236}">
                <a16:creationId xmlns:a16="http://schemas.microsoft.com/office/drawing/2014/main" id="{A38338A5-41F1-3243-A341-2155D109A27C}"/>
              </a:ext>
            </a:extLst>
          </p:cNvPr>
          <p:cNvSpPr txBox="1">
            <a:spLocks/>
          </p:cNvSpPr>
          <p:nvPr/>
        </p:nvSpPr>
        <p:spPr>
          <a:xfrm>
            <a:off x="331486" y="3659935"/>
            <a:ext cx="7188667" cy="2569447"/>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p>
        </p:txBody>
      </p:sp>
      <p:pic>
        <p:nvPicPr>
          <p:cNvPr id="10" name="Picture 9">
            <a:extLst>
              <a:ext uri="{FF2B5EF4-FFF2-40B4-BE49-F238E27FC236}">
                <a16:creationId xmlns:a16="http://schemas.microsoft.com/office/drawing/2014/main" id="{36F20CF2-51BB-D74C-83BF-0C984BDB94CC}"/>
              </a:ext>
            </a:extLst>
          </p:cNvPr>
          <p:cNvPicPr>
            <a:picLocks noChangeAspect="1"/>
          </p:cNvPicPr>
          <p:nvPr/>
        </p:nvPicPr>
        <p:blipFill>
          <a:blip r:embed="rId2"/>
          <a:stretch>
            <a:fillRect/>
          </a:stretch>
        </p:blipFill>
        <p:spPr>
          <a:xfrm>
            <a:off x="10077450" y="6229382"/>
            <a:ext cx="1562100" cy="368300"/>
          </a:xfrm>
          <a:prstGeom prst="rect">
            <a:avLst/>
          </a:prstGeom>
        </p:spPr>
      </p:pic>
      <p:pic>
        <p:nvPicPr>
          <p:cNvPr id="3" name="Picture 2">
            <a:extLst>
              <a:ext uri="{FF2B5EF4-FFF2-40B4-BE49-F238E27FC236}">
                <a16:creationId xmlns:a16="http://schemas.microsoft.com/office/drawing/2014/main" id="{E6E9EB4F-6F6C-A246-9575-9C8E905EFFC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961586" y="0"/>
            <a:ext cx="4230414" cy="6858000"/>
          </a:xfrm>
          <a:prstGeom prst="rect">
            <a:avLst/>
          </a:prstGeom>
        </p:spPr>
      </p:pic>
      <p:pic>
        <p:nvPicPr>
          <p:cNvPr id="19" name="Picture 18">
            <a:extLst>
              <a:ext uri="{FF2B5EF4-FFF2-40B4-BE49-F238E27FC236}">
                <a16:creationId xmlns:a16="http://schemas.microsoft.com/office/drawing/2014/main" id="{9FF17BE9-A1FE-B548-A4D7-305B3C9D007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729"/>
          <a:stretch/>
        </p:blipFill>
        <p:spPr>
          <a:xfrm>
            <a:off x="7520153" y="478590"/>
            <a:ext cx="4671847" cy="1087803"/>
          </a:xfrm>
          <a:prstGeom prst="rect">
            <a:avLst/>
          </a:prstGeom>
        </p:spPr>
      </p:pic>
      <p:sp>
        <p:nvSpPr>
          <p:cNvPr id="22" name="Oval 21">
            <a:extLst>
              <a:ext uri="{FF2B5EF4-FFF2-40B4-BE49-F238E27FC236}">
                <a16:creationId xmlns:a16="http://schemas.microsoft.com/office/drawing/2014/main" id="{7D46F9D8-87D8-7B4F-B6CF-61C791E93AC8}"/>
              </a:ext>
            </a:extLst>
          </p:cNvPr>
          <p:cNvSpPr/>
          <p:nvPr/>
        </p:nvSpPr>
        <p:spPr>
          <a:xfrm>
            <a:off x="8362494" y="5062933"/>
            <a:ext cx="1273523" cy="12735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C3FF24E-40E7-054F-812B-D35D615C4601}"/>
              </a:ext>
            </a:extLst>
          </p:cNvPr>
          <p:cNvPicPr>
            <a:picLocks noChangeAspect="1"/>
          </p:cNvPicPr>
          <p:nvPr/>
        </p:nvPicPr>
        <p:blipFill>
          <a:blip r:embed="rId2"/>
          <a:stretch>
            <a:fillRect/>
          </a:stretch>
        </p:blipFill>
        <p:spPr>
          <a:xfrm>
            <a:off x="10359715" y="6229382"/>
            <a:ext cx="1562100" cy="368300"/>
          </a:xfrm>
          <a:prstGeom prst="rect">
            <a:avLst/>
          </a:prstGeom>
        </p:spPr>
      </p:pic>
      <p:sp>
        <p:nvSpPr>
          <p:cNvPr id="11" name="Slide Number Placeholder 5">
            <a:extLst>
              <a:ext uri="{FF2B5EF4-FFF2-40B4-BE49-F238E27FC236}">
                <a16:creationId xmlns:a16="http://schemas.microsoft.com/office/drawing/2014/main" id="{ED3FC9F1-A134-0B4D-BA64-36CF4EA371F8}"/>
              </a:ext>
            </a:extLst>
          </p:cNvPr>
          <p:cNvSpPr txBox="1">
            <a:spLocks/>
          </p:cNvSpPr>
          <p:nvPr/>
        </p:nvSpPr>
        <p:spPr>
          <a:xfrm>
            <a:off x="838200"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673A42-2EBA-BB49-B2A6-54748F0D81DA}" type="slidenum">
              <a:rPr lang="en-US" smtClean="0"/>
              <a:pPr/>
              <a:t>41</a:t>
            </a:fld>
            <a:endParaRPr lang="en-US" dirty="0"/>
          </a:p>
        </p:txBody>
      </p:sp>
      <p:pic>
        <p:nvPicPr>
          <p:cNvPr id="13" name="Picture 12">
            <a:extLst>
              <a:ext uri="{FF2B5EF4-FFF2-40B4-BE49-F238E27FC236}">
                <a16:creationId xmlns:a16="http://schemas.microsoft.com/office/drawing/2014/main" id="{8B472707-97AA-4EAB-8319-381C3464BD2A}"/>
              </a:ext>
            </a:extLst>
          </p:cNvPr>
          <p:cNvPicPr>
            <a:picLocks noChangeAspect="1"/>
          </p:cNvPicPr>
          <p:nvPr/>
        </p:nvPicPr>
        <p:blipFill>
          <a:blip r:embed="rId5"/>
          <a:stretch>
            <a:fillRect/>
          </a:stretch>
        </p:blipFill>
        <p:spPr>
          <a:xfrm>
            <a:off x="430286" y="4197684"/>
            <a:ext cx="3625819" cy="835980"/>
          </a:xfrm>
          <a:prstGeom prst="rect">
            <a:avLst/>
          </a:prstGeom>
        </p:spPr>
      </p:pic>
      <p:sp>
        <p:nvSpPr>
          <p:cNvPr id="14" name="TextBox 13">
            <a:extLst>
              <a:ext uri="{FF2B5EF4-FFF2-40B4-BE49-F238E27FC236}">
                <a16:creationId xmlns:a16="http://schemas.microsoft.com/office/drawing/2014/main" id="{910C848E-11F1-43D3-B286-4C56A2A6F804}"/>
              </a:ext>
            </a:extLst>
          </p:cNvPr>
          <p:cNvSpPr txBox="1"/>
          <p:nvPr/>
        </p:nvSpPr>
        <p:spPr>
          <a:xfrm>
            <a:off x="331486" y="6070075"/>
            <a:ext cx="306094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200" b="1" baseline="0" dirty="0">
                <a:solidFill>
                  <a:schemeClr val="bg1"/>
                </a:solidFill>
                <a:latin typeface="Arial" panose="020B0604020202020204" pitchFamily="34" charset="0"/>
                <a:cs typeface="Arial" panose="020B0604020202020204" pitchFamily="34" charset="0"/>
              </a:rPr>
              <a:t>conferenceboard.ca</a:t>
            </a:r>
            <a:endParaRPr lang="en-US" dirty="0"/>
          </a:p>
        </p:txBody>
      </p:sp>
    </p:spTree>
    <p:extLst>
      <p:ext uri="{BB962C8B-B14F-4D97-AF65-F5344CB8AC3E}">
        <p14:creationId xmlns:p14="http://schemas.microsoft.com/office/powerpoint/2010/main" val="209992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CEBFD3-B811-411F-8F3F-D10B07CC6056}"/>
              </a:ext>
            </a:extLst>
          </p:cNvPr>
          <p:cNvSpPr>
            <a:spLocks noGrp="1"/>
          </p:cNvSpPr>
          <p:nvPr>
            <p:ph type="title"/>
          </p:nvPr>
        </p:nvSpPr>
        <p:spPr/>
        <p:txBody>
          <a:bodyPr/>
          <a:lstStyle/>
          <a:p>
            <a:r>
              <a:rPr lang="en-CA" dirty="0"/>
              <a:t>How We Conducted This Research</a:t>
            </a:r>
          </a:p>
        </p:txBody>
      </p:sp>
      <p:sp>
        <p:nvSpPr>
          <p:cNvPr id="5" name="Text Placeholder 4">
            <a:extLst>
              <a:ext uri="{FF2B5EF4-FFF2-40B4-BE49-F238E27FC236}">
                <a16:creationId xmlns:a16="http://schemas.microsoft.com/office/drawing/2014/main" id="{471B56BE-4B5F-4EC2-A5FA-389B2CF6EE11}"/>
              </a:ext>
            </a:extLst>
          </p:cNvPr>
          <p:cNvSpPr>
            <a:spLocks noGrp="1"/>
          </p:cNvSpPr>
          <p:nvPr>
            <p:ph type="body" sz="quarter" idx="13"/>
          </p:nvPr>
        </p:nvSpPr>
        <p:spPr>
          <a:xfrm>
            <a:off x="331486" y="1272286"/>
            <a:ext cx="11308064" cy="3795216"/>
          </a:xfrm>
        </p:spPr>
        <p:txBody>
          <a:bodyPr/>
          <a:lstStyle/>
          <a:p>
            <a:pPr marL="457200" indent="-457200">
              <a:buFont typeface="Arial" panose="020B0604020202020204" pitchFamily="34" charset="0"/>
              <a:buChar char="•"/>
            </a:pPr>
            <a:r>
              <a:rPr lang="en-CA" dirty="0"/>
              <a:t>Polled 200 participants at The Conference Board of Canada’s “2017 Business [Un]Usual: Profit From Purpose” conference.</a:t>
            </a:r>
          </a:p>
          <a:p>
            <a:pPr marL="457200" indent="-457200">
              <a:buFont typeface="Arial" panose="020B0604020202020204" pitchFamily="34" charset="0"/>
              <a:buChar char="•"/>
            </a:pPr>
            <a:r>
              <a:rPr lang="en-CA" dirty="0"/>
              <a:t>Extensive literature review of government institutions, independent think tanks, non-profits, consulting firms, academic institutions, professional organizations.</a:t>
            </a:r>
          </a:p>
          <a:p>
            <a:pPr marL="457200" indent="-457200">
              <a:buFont typeface="Arial" panose="020B0604020202020204" pitchFamily="34" charset="0"/>
              <a:buChar char="•"/>
            </a:pPr>
            <a:r>
              <a:rPr lang="en-CA" dirty="0"/>
              <a:t>Sponsored by </a:t>
            </a:r>
            <a:r>
              <a:rPr lang="en-CA" dirty="0" err="1"/>
              <a:t>Jarislowsky</a:t>
            </a:r>
            <a:r>
              <a:rPr lang="en-CA" dirty="0"/>
              <a:t> Fraser</a:t>
            </a:r>
          </a:p>
          <a:p>
            <a:pPr marL="457200" indent="-457200">
              <a:buFont typeface="Arial" panose="020B0604020202020204" pitchFamily="34" charset="0"/>
              <a:buChar char="•"/>
            </a:pPr>
            <a:r>
              <a:rPr lang="en-CA" dirty="0"/>
              <a:t>Supported by the Corporate Responsibility and Sustainability Council and its founding funders.</a:t>
            </a:r>
          </a:p>
          <a:p>
            <a:endParaRPr lang="en-CA" dirty="0"/>
          </a:p>
        </p:txBody>
      </p:sp>
      <p:sp>
        <p:nvSpPr>
          <p:cNvPr id="3" name="Slide Number Placeholder 2">
            <a:extLst>
              <a:ext uri="{FF2B5EF4-FFF2-40B4-BE49-F238E27FC236}">
                <a16:creationId xmlns:a16="http://schemas.microsoft.com/office/drawing/2014/main" id="{A6EFFFCD-5E61-48D3-8405-99A3A8D4D097}"/>
              </a:ext>
            </a:extLst>
          </p:cNvPr>
          <p:cNvSpPr>
            <a:spLocks noGrp="1"/>
          </p:cNvSpPr>
          <p:nvPr>
            <p:ph type="sldNum" sz="quarter" idx="4"/>
          </p:nvPr>
        </p:nvSpPr>
        <p:spPr/>
        <p:txBody>
          <a:bodyPr/>
          <a:lstStyle/>
          <a:p>
            <a:fld id="{17673A42-2EBA-BB49-B2A6-54748F0D81DA}" type="slidenum">
              <a:rPr lang="en-US" smtClean="0"/>
              <a:pPr/>
              <a:t>5</a:t>
            </a:fld>
            <a:endParaRPr lang="en-US" dirty="0"/>
          </a:p>
        </p:txBody>
      </p:sp>
    </p:spTree>
    <p:extLst>
      <p:ext uri="{BB962C8B-B14F-4D97-AF65-F5344CB8AC3E}">
        <p14:creationId xmlns:p14="http://schemas.microsoft.com/office/powerpoint/2010/main" val="231082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D51DA-368E-480E-8362-F804FF1A1590}"/>
              </a:ext>
            </a:extLst>
          </p:cNvPr>
          <p:cNvSpPr>
            <a:spLocks noGrp="1"/>
          </p:cNvSpPr>
          <p:nvPr>
            <p:ph type="title"/>
          </p:nvPr>
        </p:nvSpPr>
        <p:spPr/>
        <p:txBody>
          <a:bodyPr/>
          <a:lstStyle/>
          <a:p>
            <a:r>
              <a:rPr lang="en-CA" dirty="0"/>
              <a:t>At a Glance</a:t>
            </a:r>
          </a:p>
        </p:txBody>
      </p:sp>
      <p:sp>
        <p:nvSpPr>
          <p:cNvPr id="3" name="Text Placeholder 2">
            <a:extLst>
              <a:ext uri="{FF2B5EF4-FFF2-40B4-BE49-F238E27FC236}">
                <a16:creationId xmlns:a16="http://schemas.microsoft.com/office/drawing/2014/main" id="{8F0299D6-A959-4F5F-8D28-99DB168CFFCF}"/>
              </a:ext>
            </a:extLst>
          </p:cNvPr>
          <p:cNvSpPr>
            <a:spLocks noGrp="1"/>
          </p:cNvSpPr>
          <p:nvPr>
            <p:ph type="body" sz="quarter" idx="13"/>
          </p:nvPr>
        </p:nvSpPr>
        <p:spPr>
          <a:xfrm>
            <a:off x="331486" y="1299964"/>
            <a:ext cx="11308064" cy="4258072"/>
          </a:xfrm>
        </p:spPr>
        <p:txBody>
          <a:bodyPr/>
          <a:lstStyle/>
          <a:p>
            <a:r>
              <a:rPr lang="en-CA" sz="2800" dirty="0"/>
              <a:t>Over the next decade, the world is facing political, social, environmental, and technological transformation's that will have </a:t>
            </a:r>
            <a:r>
              <a:rPr lang="en-CA" sz="2800" b="1" dirty="0">
                <a:solidFill>
                  <a:srgbClr val="002060"/>
                </a:solidFill>
              </a:rPr>
              <a:t>profound implications for investors and businesses </a:t>
            </a:r>
            <a:r>
              <a:rPr lang="en-CA" sz="2800" dirty="0"/>
              <a:t>operating in Canada. </a:t>
            </a:r>
          </a:p>
          <a:p>
            <a:r>
              <a:rPr lang="en-CA" sz="2800" dirty="0"/>
              <a:t>Ten key forces have been identified which revolve around the overarching trend of </a:t>
            </a:r>
            <a:r>
              <a:rPr lang="en-CA" sz="2800" b="1" dirty="0">
                <a:solidFill>
                  <a:srgbClr val="002060"/>
                </a:solidFill>
              </a:rPr>
              <a:t>disruption. </a:t>
            </a:r>
          </a:p>
          <a:p>
            <a:r>
              <a:rPr lang="en-CA" sz="2800" dirty="0"/>
              <a:t>To succeed, corporate leaders will need to </a:t>
            </a:r>
            <a:r>
              <a:rPr lang="en-CA" sz="2800" b="1" dirty="0">
                <a:solidFill>
                  <a:srgbClr val="002060"/>
                </a:solidFill>
              </a:rPr>
              <a:t>think ahead</a:t>
            </a:r>
            <a:r>
              <a:rPr lang="en-CA" sz="2800" dirty="0"/>
              <a:t>, make </a:t>
            </a:r>
            <a:r>
              <a:rPr lang="en-CA" sz="2800" b="1" dirty="0">
                <a:solidFill>
                  <a:srgbClr val="002060"/>
                </a:solidFill>
              </a:rPr>
              <a:t>bold decisions</a:t>
            </a:r>
            <a:r>
              <a:rPr lang="en-CA" sz="2800" dirty="0"/>
              <a:t>, and </a:t>
            </a:r>
            <a:r>
              <a:rPr lang="en-CA" sz="2800" b="1" dirty="0">
                <a:solidFill>
                  <a:srgbClr val="002060"/>
                </a:solidFill>
              </a:rPr>
              <a:t>innovate</a:t>
            </a:r>
            <a:r>
              <a:rPr lang="en-CA" sz="2800" dirty="0"/>
              <a:t> to improve prospects for themselves, for the communities in which they operate, and for Canada as a whole.</a:t>
            </a:r>
          </a:p>
          <a:p>
            <a:endParaRPr lang="en-CA" sz="2800" dirty="0"/>
          </a:p>
        </p:txBody>
      </p:sp>
      <p:sp>
        <p:nvSpPr>
          <p:cNvPr id="4" name="Slide Number Placeholder 3">
            <a:extLst>
              <a:ext uri="{FF2B5EF4-FFF2-40B4-BE49-F238E27FC236}">
                <a16:creationId xmlns:a16="http://schemas.microsoft.com/office/drawing/2014/main" id="{043917AF-B780-441E-8CE0-5914BF19E2A8}"/>
              </a:ext>
            </a:extLst>
          </p:cNvPr>
          <p:cNvSpPr>
            <a:spLocks noGrp="1"/>
          </p:cNvSpPr>
          <p:nvPr>
            <p:ph type="sldNum" sz="quarter" idx="4"/>
          </p:nvPr>
        </p:nvSpPr>
        <p:spPr/>
        <p:txBody>
          <a:bodyPr/>
          <a:lstStyle/>
          <a:p>
            <a:fld id="{17673A42-2EBA-BB49-B2A6-54748F0D81DA}" type="slidenum">
              <a:rPr lang="en-US" smtClean="0"/>
              <a:pPr/>
              <a:t>6</a:t>
            </a:fld>
            <a:endParaRPr lang="en-US" dirty="0"/>
          </a:p>
        </p:txBody>
      </p:sp>
    </p:spTree>
    <p:extLst>
      <p:ext uri="{BB962C8B-B14F-4D97-AF65-F5344CB8AC3E}">
        <p14:creationId xmlns:p14="http://schemas.microsoft.com/office/powerpoint/2010/main" val="391898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A9F8F2-0312-4D6A-A625-D74B9AC0BB3A}"/>
              </a:ext>
            </a:extLst>
          </p:cNvPr>
          <p:cNvPicPr>
            <a:picLocks noChangeAspect="1"/>
          </p:cNvPicPr>
          <p:nvPr/>
        </p:nvPicPr>
        <p:blipFill>
          <a:blip r:embed="rId3"/>
          <a:stretch>
            <a:fillRect/>
          </a:stretch>
        </p:blipFill>
        <p:spPr>
          <a:xfrm>
            <a:off x="2147581" y="1150924"/>
            <a:ext cx="8513515" cy="5047412"/>
          </a:xfrm>
          <a:prstGeom prst="rect">
            <a:avLst/>
          </a:prstGeom>
        </p:spPr>
      </p:pic>
      <p:sp>
        <p:nvSpPr>
          <p:cNvPr id="2" name="Title 1">
            <a:extLst>
              <a:ext uri="{FF2B5EF4-FFF2-40B4-BE49-F238E27FC236}">
                <a16:creationId xmlns:a16="http://schemas.microsoft.com/office/drawing/2014/main" id="{E16A8331-E1B7-4D89-B003-31648616EE06}"/>
              </a:ext>
            </a:extLst>
          </p:cNvPr>
          <p:cNvSpPr>
            <a:spLocks noGrp="1"/>
          </p:cNvSpPr>
          <p:nvPr>
            <p:ph type="title"/>
          </p:nvPr>
        </p:nvSpPr>
        <p:spPr/>
        <p:txBody>
          <a:bodyPr>
            <a:normAutofit/>
          </a:bodyPr>
          <a:lstStyle/>
          <a:p>
            <a:r>
              <a:rPr lang="en-US" sz="3200" dirty="0">
                <a:solidFill>
                  <a:schemeClr val="accent4"/>
                </a:solidFill>
              </a:rPr>
              <a:t>Impacts Up and Down the Value Chain</a:t>
            </a:r>
          </a:p>
        </p:txBody>
      </p:sp>
      <p:pic>
        <p:nvPicPr>
          <p:cNvPr id="4" name="Picture 8">
            <a:extLst>
              <a:ext uri="{FF2B5EF4-FFF2-40B4-BE49-F238E27FC236}">
                <a16:creationId xmlns:a16="http://schemas.microsoft.com/office/drawing/2014/main" id="{1994F436-E13F-4DBC-99B8-435774791C3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572" y="5544823"/>
            <a:ext cx="3124201"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846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EA9DAE-7283-4952-B1B0-3437CB716941}"/>
              </a:ext>
            </a:extLst>
          </p:cNvPr>
          <p:cNvSpPr>
            <a:spLocks noGrp="1"/>
          </p:cNvSpPr>
          <p:nvPr>
            <p:ph type="title"/>
          </p:nvPr>
        </p:nvSpPr>
        <p:spPr>
          <a:xfrm>
            <a:off x="331486" y="365125"/>
            <a:ext cx="8781517" cy="838033"/>
          </a:xfrm>
        </p:spPr>
        <p:txBody>
          <a:bodyPr/>
          <a:lstStyle/>
          <a:p>
            <a:r>
              <a:rPr lang="en-CA" dirty="0"/>
              <a:t>Ten Trends to Keep Your Eyes On</a:t>
            </a:r>
          </a:p>
        </p:txBody>
      </p:sp>
      <p:sp>
        <p:nvSpPr>
          <p:cNvPr id="6" name="Text Placeholder 5">
            <a:extLst>
              <a:ext uri="{FF2B5EF4-FFF2-40B4-BE49-F238E27FC236}">
                <a16:creationId xmlns:a16="http://schemas.microsoft.com/office/drawing/2014/main" id="{2496329A-D9CE-4FC7-AFE1-F7F4D920DD44}"/>
              </a:ext>
            </a:extLst>
          </p:cNvPr>
          <p:cNvSpPr>
            <a:spLocks noGrp="1"/>
          </p:cNvSpPr>
          <p:nvPr>
            <p:ph type="body" sz="quarter" idx="13"/>
          </p:nvPr>
        </p:nvSpPr>
        <p:spPr>
          <a:xfrm>
            <a:off x="553673" y="1077323"/>
            <a:ext cx="11085877" cy="4643969"/>
          </a:xfrm>
        </p:spPr>
        <p:txBody>
          <a:bodyPr/>
          <a:lstStyle/>
          <a:p>
            <a:r>
              <a:rPr lang="en-US" sz="2400" dirty="0"/>
              <a:t>Trend 1: </a:t>
            </a:r>
            <a:r>
              <a:rPr lang="en-US" sz="2400" b="1" dirty="0"/>
              <a:t>Demographic Shifts</a:t>
            </a:r>
            <a:endParaRPr lang="en-CA" sz="2400" dirty="0"/>
          </a:p>
          <a:p>
            <a:r>
              <a:rPr lang="en-US" sz="2400" dirty="0"/>
              <a:t>Trend 2: </a:t>
            </a:r>
            <a:r>
              <a:rPr lang="en-US" sz="2400" b="1" dirty="0"/>
              <a:t>Urbanization</a:t>
            </a:r>
            <a:endParaRPr lang="en-CA" sz="2400" dirty="0"/>
          </a:p>
          <a:p>
            <a:r>
              <a:rPr lang="en-US" sz="2400" dirty="0"/>
              <a:t>Trend 3: </a:t>
            </a:r>
            <a:r>
              <a:rPr lang="en-US" sz="2400" b="1" dirty="0"/>
              <a:t>Health and Diet</a:t>
            </a:r>
            <a:endParaRPr lang="en-CA" sz="2400" dirty="0"/>
          </a:p>
          <a:p>
            <a:r>
              <a:rPr lang="en-US" sz="2400" dirty="0"/>
              <a:t>Trend 4: </a:t>
            </a:r>
            <a:r>
              <a:rPr lang="en-US" sz="2400" b="1" dirty="0"/>
              <a:t>Natural Capital Constraints</a:t>
            </a:r>
            <a:endParaRPr lang="en-CA" sz="2400" dirty="0"/>
          </a:p>
          <a:p>
            <a:r>
              <a:rPr lang="en-US" sz="2400" dirty="0"/>
              <a:t>Trend 5: </a:t>
            </a:r>
            <a:r>
              <a:rPr lang="en-US" sz="2400" b="1" dirty="0"/>
              <a:t>Climate Change</a:t>
            </a:r>
            <a:endParaRPr lang="en-CA" sz="2400" dirty="0"/>
          </a:p>
          <a:p>
            <a:r>
              <a:rPr lang="en-US" sz="2400" dirty="0"/>
              <a:t>Trend 6: </a:t>
            </a:r>
            <a:r>
              <a:rPr lang="en-US" sz="2400" b="1" dirty="0"/>
              <a:t>Technological Advances</a:t>
            </a:r>
            <a:endParaRPr lang="en-CA" sz="2400" dirty="0"/>
          </a:p>
          <a:p>
            <a:r>
              <a:rPr lang="en-US" sz="2400" dirty="0"/>
              <a:t>Trend 7: </a:t>
            </a:r>
            <a:r>
              <a:rPr lang="en-US" sz="2400" b="1" dirty="0"/>
              <a:t>Economic Uncertainty</a:t>
            </a:r>
            <a:endParaRPr lang="en-CA" sz="2400" dirty="0"/>
          </a:p>
          <a:p>
            <a:r>
              <a:rPr lang="en-US" sz="2400" dirty="0"/>
              <a:t>Trend 8: </a:t>
            </a:r>
            <a:r>
              <a:rPr lang="en-US" sz="2400" b="1" dirty="0"/>
              <a:t>Public Policy</a:t>
            </a:r>
            <a:endParaRPr lang="en-CA" sz="2400" dirty="0"/>
          </a:p>
          <a:p>
            <a:r>
              <a:rPr lang="en-US" sz="2400" dirty="0"/>
              <a:t>Trend 9: </a:t>
            </a:r>
            <a:r>
              <a:rPr lang="en-US" sz="2400" b="1" dirty="0"/>
              <a:t>Indigenous Reconciliation</a:t>
            </a:r>
            <a:endParaRPr lang="en-CA" sz="2400" dirty="0"/>
          </a:p>
          <a:p>
            <a:r>
              <a:rPr lang="en-US" sz="2400" dirty="0"/>
              <a:t>Trend 10: </a:t>
            </a:r>
            <a:r>
              <a:rPr lang="en-US" sz="2400" b="1" dirty="0"/>
              <a:t>Changing Values and Expectations</a:t>
            </a:r>
            <a:endParaRPr lang="en-CA" sz="2400" dirty="0"/>
          </a:p>
          <a:p>
            <a:endParaRPr lang="en-CA" sz="2400" dirty="0"/>
          </a:p>
        </p:txBody>
      </p:sp>
      <p:sp>
        <p:nvSpPr>
          <p:cNvPr id="5" name="Slide Number Placeholder 4">
            <a:extLst>
              <a:ext uri="{FF2B5EF4-FFF2-40B4-BE49-F238E27FC236}">
                <a16:creationId xmlns:a16="http://schemas.microsoft.com/office/drawing/2014/main" id="{78EBCE99-5D19-48AB-B60E-1B3B86E71941}"/>
              </a:ext>
            </a:extLst>
          </p:cNvPr>
          <p:cNvSpPr>
            <a:spLocks noGrp="1"/>
          </p:cNvSpPr>
          <p:nvPr>
            <p:ph type="sldNum" sz="quarter" idx="4"/>
          </p:nvPr>
        </p:nvSpPr>
        <p:spPr/>
        <p:txBody>
          <a:bodyPr/>
          <a:lstStyle/>
          <a:p>
            <a:fld id="{743AF25E-CEF9-4B09-AB5A-F1A165344755}" type="slidenum">
              <a:rPr lang="en-US" smtClean="0"/>
              <a:t>8</a:t>
            </a:fld>
            <a:endParaRPr lang="en-US" dirty="0"/>
          </a:p>
        </p:txBody>
      </p:sp>
    </p:spTree>
    <p:extLst>
      <p:ext uri="{BB962C8B-B14F-4D97-AF65-F5344CB8AC3E}">
        <p14:creationId xmlns:p14="http://schemas.microsoft.com/office/powerpoint/2010/main" val="340690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9FB3C-EB89-B841-A7BC-C237D7FD021C}"/>
              </a:ext>
            </a:extLst>
          </p:cNvPr>
          <p:cNvSpPr>
            <a:spLocks noGrp="1"/>
          </p:cNvSpPr>
          <p:nvPr>
            <p:ph type="title"/>
          </p:nvPr>
        </p:nvSpPr>
        <p:spPr/>
        <p:txBody>
          <a:bodyPr/>
          <a:lstStyle/>
          <a:p>
            <a:r>
              <a:rPr lang="en-US" dirty="0">
                <a:solidFill>
                  <a:schemeClr val="bg1"/>
                </a:solidFill>
              </a:rPr>
              <a:t>1. Demographic Shifts</a:t>
            </a:r>
            <a:endParaRPr lang="en-US" dirty="0"/>
          </a:p>
        </p:txBody>
      </p:sp>
      <p:sp>
        <p:nvSpPr>
          <p:cNvPr id="3" name="Text Placeholder 2">
            <a:extLst>
              <a:ext uri="{FF2B5EF4-FFF2-40B4-BE49-F238E27FC236}">
                <a16:creationId xmlns:a16="http://schemas.microsoft.com/office/drawing/2014/main" id="{1A80E0FC-2C65-C046-BF68-45D180061B75}"/>
              </a:ext>
            </a:extLst>
          </p:cNvPr>
          <p:cNvSpPr>
            <a:spLocks noGrp="1"/>
          </p:cNvSpPr>
          <p:nvPr>
            <p:ph type="body" sz="quarter" idx="13"/>
          </p:nvPr>
        </p:nvSpPr>
        <p:spPr/>
        <p:txBody>
          <a:bodyPr/>
          <a:lstStyle/>
          <a:p>
            <a:endParaRPr lang="en-US" dirty="0"/>
          </a:p>
        </p:txBody>
      </p:sp>
      <p:sp>
        <p:nvSpPr>
          <p:cNvPr id="4" name="Slide Number Placeholder 5">
            <a:extLst>
              <a:ext uri="{FF2B5EF4-FFF2-40B4-BE49-F238E27FC236}">
                <a16:creationId xmlns:a16="http://schemas.microsoft.com/office/drawing/2014/main" id="{C8C42939-5E9E-384B-A207-9336F71FF000}"/>
              </a:ext>
            </a:extLst>
          </p:cNvPr>
          <p:cNvSpPr>
            <a:spLocks noGrp="1"/>
          </p:cNvSpPr>
          <p:nvPr>
            <p:ph type="sldNum" sz="quarter" idx="4"/>
          </p:nvPr>
        </p:nvSpPr>
        <p:spPr>
          <a:prstGeom prst="rect">
            <a:avLst/>
          </a:prstGeom>
        </p:spPr>
        <p:txBody>
          <a:bodyPr vert="horz" lIns="91440" tIns="45720" rIns="91440" bIns="45720" rtlCol="0" anchor="ctr"/>
          <a:lstStyle>
            <a:lvl1pPr algn="ctr">
              <a:defRPr sz="1200">
                <a:solidFill>
                  <a:schemeClr val="tx1">
                    <a:tint val="75000"/>
                  </a:schemeClr>
                </a:solidFill>
              </a:defRPr>
            </a:lvl1pPr>
          </a:lstStyle>
          <a:p>
            <a:fld id="{17673A42-2EBA-BB49-B2A6-54748F0D81DA}" type="slidenum">
              <a:rPr lang="en-US" smtClean="0"/>
              <a:pPr/>
              <a:t>9</a:t>
            </a:fld>
            <a:endParaRPr lang="en-US" dirty="0"/>
          </a:p>
        </p:txBody>
      </p:sp>
      <p:pic>
        <p:nvPicPr>
          <p:cNvPr id="5" name="Picture 8">
            <a:extLst>
              <a:ext uri="{FF2B5EF4-FFF2-40B4-BE49-F238E27FC236}">
                <a16:creationId xmlns:a16="http://schemas.microsoft.com/office/drawing/2014/main" id="{D50B3F71-741B-4254-9BB8-56418AF086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486" y="576303"/>
            <a:ext cx="3124201"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458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BOC 1">
      <a:dk1>
        <a:srgbClr val="000000"/>
      </a:dk1>
      <a:lt1>
        <a:srgbClr val="FFFFFF"/>
      </a:lt1>
      <a:dk2>
        <a:srgbClr val="000000"/>
      </a:dk2>
      <a:lt2>
        <a:srgbClr val="FFFFFF"/>
      </a:lt2>
      <a:accent1>
        <a:srgbClr val="00B3F0"/>
      </a:accent1>
      <a:accent2>
        <a:srgbClr val="B2D234"/>
      </a:accent2>
      <a:accent3>
        <a:srgbClr val="EE3024"/>
      </a:accent3>
      <a:accent4>
        <a:srgbClr val="184697"/>
      </a:accent4>
      <a:accent5>
        <a:srgbClr val="882C5A"/>
      </a:accent5>
      <a:accent6>
        <a:srgbClr val="F6B45E"/>
      </a:accent6>
      <a:hlink>
        <a:srgbClr val="0563C1"/>
      </a:hlink>
      <a:folHlink>
        <a:srgbClr val="954F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1930</TotalTime>
  <Words>1626</Words>
  <Application>Microsoft Office PowerPoint</Application>
  <PresentationFormat>Widescreen</PresentationFormat>
  <Paragraphs>212</Paragraphs>
  <Slides>41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Office Theme</vt:lpstr>
      <vt:lpstr>Canada 2030</vt:lpstr>
      <vt:lpstr>Two Canadians,  with their heads deep in sand…</vt:lpstr>
      <vt:lpstr>PowerPoint Presentation</vt:lpstr>
      <vt:lpstr>PowerPoint Presentation</vt:lpstr>
      <vt:lpstr>How We Conducted This Research</vt:lpstr>
      <vt:lpstr>At a Glance</vt:lpstr>
      <vt:lpstr>Impacts Up and Down the Value Chain</vt:lpstr>
      <vt:lpstr>Ten Trends to Keep Your Eyes On</vt:lpstr>
      <vt:lpstr>1. Demographic Shifts</vt:lpstr>
      <vt:lpstr>Key Findings</vt:lpstr>
      <vt:lpstr>The Importance of Immigration to Canada</vt:lpstr>
      <vt:lpstr>2. Urbanization</vt:lpstr>
      <vt:lpstr>Key Findings</vt:lpstr>
      <vt:lpstr>Key Findings</vt:lpstr>
      <vt:lpstr>Smart City Components</vt:lpstr>
      <vt:lpstr>3. Health and Diet</vt:lpstr>
      <vt:lpstr>Key Findings</vt:lpstr>
      <vt:lpstr>Key Findings</vt:lpstr>
      <vt:lpstr>4. Natural Capital Constraints</vt:lpstr>
      <vt:lpstr>Key Findings</vt:lpstr>
      <vt:lpstr>Key Findings</vt:lpstr>
      <vt:lpstr>5. Climate Change</vt:lpstr>
      <vt:lpstr>Key Findings</vt:lpstr>
      <vt:lpstr>Key Findings</vt:lpstr>
      <vt:lpstr>6. Technological Advances</vt:lpstr>
      <vt:lpstr>Key Findings</vt:lpstr>
      <vt:lpstr>7. Economic Uncertainty</vt:lpstr>
      <vt:lpstr>Key Findings</vt:lpstr>
      <vt:lpstr>Key Findings</vt:lpstr>
      <vt:lpstr>8. Public Policy</vt:lpstr>
      <vt:lpstr>Key Findings</vt:lpstr>
      <vt:lpstr>9. Indigenous Reconciliation</vt:lpstr>
      <vt:lpstr>Key Findings</vt:lpstr>
      <vt:lpstr>10. Changing Values and Expectations</vt:lpstr>
      <vt:lpstr>Key Findings</vt:lpstr>
      <vt:lpstr>Key Findings</vt:lpstr>
      <vt:lpstr>Questions for Business Professionals and Investors</vt:lpstr>
      <vt:lpstr>Questions for Business Professionals and Investors</vt:lpstr>
      <vt:lpstr>Questions for Business Professionals and Investors</vt:lpstr>
      <vt:lpstr>Contact</vt:lpstr>
      <vt:lpstr>Where leaders turn when faced with Canada’s toughest problems.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Harris</dc:creator>
  <cp:lastModifiedBy>Jane Cooper</cp:lastModifiedBy>
  <cp:revision>63</cp:revision>
  <dcterms:created xsi:type="dcterms:W3CDTF">2019-04-16T13:33:03Z</dcterms:created>
  <dcterms:modified xsi:type="dcterms:W3CDTF">2019-06-03T14:46:02Z</dcterms:modified>
</cp:coreProperties>
</file>