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4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8"/>
    <p:restoredTop sz="94665"/>
  </p:normalViewPr>
  <p:slideViewPr>
    <p:cSldViewPr snapToGrid="0" snapToObjects="1">
      <p:cViewPr varScale="1">
        <p:scale>
          <a:sx n="144" d="100"/>
          <a:sy n="144" d="100"/>
        </p:scale>
        <p:origin x="15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1DD81-2D06-A943-B0AF-00D122D3D31C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1AF1-7299-D04E-BC02-5E50EC92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9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936E2-95FA-DA48-AE9A-64B4D7035ED4}"/>
              </a:ext>
            </a:extLst>
          </p:cNvPr>
          <p:cNvSpPr/>
          <p:nvPr userDrawn="1"/>
        </p:nvSpPr>
        <p:spPr>
          <a:xfrm>
            <a:off x="3957145" y="3106997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2C3FCD-D88A-A74F-9A3C-7A756BF1A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E936E2-95FA-DA48-AE9A-64B4D7035ED4}"/>
              </a:ext>
            </a:extLst>
          </p:cNvPr>
          <p:cNvSpPr/>
          <p:nvPr userDrawn="1"/>
        </p:nvSpPr>
        <p:spPr>
          <a:xfrm>
            <a:off x="0" y="3106997"/>
            <a:ext cx="5186855" cy="204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9CE5F1-8173-454A-A30C-E2FA27DC3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24250" y="-1085437"/>
            <a:ext cx="2095500" cy="901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365250-6725-1F47-9F0F-8E93D6FC40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6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2028" y="1496291"/>
            <a:ext cx="4667446" cy="20084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E735F5-53D1-8A46-84F7-00A2567ECF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20E9-6258-2145-BEB0-6046424926B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9F06-A9B0-DD4D-B25C-CD578D4D4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3" r:id="rId4"/>
    <p:sldLayoutId id="2147483674" r:id="rId5"/>
    <p:sldLayoutId id="2147483675" r:id="rId6"/>
    <p:sldLayoutId id="2147483662" r:id="rId7"/>
    <p:sldLayoutId id="2147483663" r:id="rId8"/>
    <p:sldLayoutId id="2147483672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091DC3-6CF6-804D-9D90-AFDACF476F2F}"/>
              </a:ext>
            </a:extLst>
          </p:cNvPr>
          <p:cNvSpPr txBox="1"/>
          <p:nvPr/>
        </p:nvSpPr>
        <p:spPr>
          <a:xfrm>
            <a:off x="-256747" y="3133902"/>
            <a:ext cx="3724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Oswald" panose="02000503000000000000" pitchFamily="2" charset="0"/>
                <a:ea typeface="DIN Alternate" charset="0"/>
                <a:cs typeface="DIN Alternate" charset="0"/>
              </a:rPr>
              <a:t>1997 to 2017</a:t>
            </a:r>
            <a:endParaRPr lang="en-US" sz="2000" dirty="0">
              <a:solidFill>
                <a:schemeClr val="accent1"/>
              </a:solidFill>
              <a:latin typeface="Oswald" panose="02000503000000000000" pitchFamily="2" charset="0"/>
              <a:ea typeface="DIN Alternate" charset="0"/>
              <a:cs typeface="DIN Alternate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01D595-62F7-4F4B-B92C-3ACB6A3D240B}"/>
              </a:ext>
            </a:extLst>
          </p:cNvPr>
          <p:cNvSpPr txBox="1"/>
          <p:nvPr/>
        </p:nvSpPr>
        <p:spPr>
          <a:xfrm>
            <a:off x="23011" y="2118239"/>
            <a:ext cx="31651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2"/>
                </a:solidFill>
                <a:latin typeface="Oswald" panose="02000503000000000000" pitchFamily="2" charset="0"/>
                <a:ea typeface="DIN Alternate" charset="0"/>
                <a:cs typeface="DIN Alternate" charset="0"/>
              </a:rPr>
              <a:t>Changes in Canadian Trade</a:t>
            </a:r>
            <a:endParaRPr lang="en-US" sz="3000" dirty="0">
              <a:solidFill>
                <a:schemeClr val="tx2"/>
              </a:solidFill>
              <a:latin typeface="Oswald" panose="02000503000000000000" pitchFamily="2" charset="0"/>
              <a:ea typeface="DIN Alternate" charset="0"/>
              <a:cs typeface="DIN Alternate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65" y="163797"/>
            <a:ext cx="2584258" cy="23111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965" y="2676143"/>
            <a:ext cx="2598950" cy="23568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88" y="209030"/>
            <a:ext cx="2490975" cy="2220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88" y="2651010"/>
            <a:ext cx="2526770" cy="23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6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3150</TotalTime>
  <Words>7</Words>
  <Application>Microsoft Office PowerPoint</Application>
  <PresentationFormat>On-screen Show (16:9)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DIN Alternate</vt:lpstr>
      <vt:lpstr>Oswald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Hunt</dc:creator>
  <cp:lastModifiedBy>vanessa.x.pow@hsbc.ca</cp:lastModifiedBy>
  <cp:revision>15</cp:revision>
  <dcterms:created xsi:type="dcterms:W3CDTF">2017-06-05T07:08:56Z</dcterms:created>
  <dcterms:modified xsi:type="dcterms:W3CDTF">2019-06-04T17:44:31Z</dcterms:modified>
</cp:coreProperties>
</file>