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20"/>
  </p:notesMasterIdLst>
  <p:handoutMasterIdLst>
    <p:handoutMasterId r:id="rId21"/>
  </p:handoutMasterIdLst>
  <p:sldIdLst>
    <p:sldId id="266" r:id="rId2"/>
    <p:sldId id="287" r:id="rId3"/>
    <p:sldId id="326" r:id="rId4"/>
    <p:sldId id="319" r:id="rId5"/>
    <p:sldId id="320" r:id="rId6"/>
    <p:sldId id="321" r:id="rId7"/>
    <p:sldId id="328" r:id="rId8"/>
    <p:sldId id="322" r:id="rId9"/>
    <p:sldId id="327" r:id="rId10"/>
    <p:sldId id="306" r:id="rId11"/>
    <p:sldId id="314" r:id="rId12"/>
    <p:sldId id="285" r:id="rId13"/>
    <p:sldId id="323" r:id="rId14"/>
    <p:sldId id="315" r:id="rId15"/>
    <p:sldId id="329" r:id="rId16"/>
    <p:sldId id="290" r:id="rId17"/>
    <p:sldId id="325" r:id="rId18"/>
    <p:sldId id="318" r:id="rId19"/>
  </p:sldIdLst>
  <p:sldSz cx="9144000" cy="5143500" type="screen16x9"/>
  <p:notesSz cx="7010400" cy="9296400"/>
  <p:custShowLst>
    <p:custShow name="Sections" id="0">
      <p:sldLst>
        <p:sld r:id="rId2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3537"/>
    <a:srgbClr val="F2AC00"/>
    <a:srgbClr val="005592"/>
    <a:srgbClr val="003E6B"/>
    <a:srgbClr val="153155"/>
    <a:srgbClr val="00000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70" autoAdjust="0"/>
    <p:restoredTop sz="90370" autoAdjust="0"/>
  </p:normalViewPr>
  <p:slideViewPr>
    <p:cSldViewPr snapToGrid="0" snapToObjects="1">
      <p:cViewPr varScale="1">
        <p:scale>
          <a:sx n="106" d="100"/>
          <a:sy n="106" d="100"/>
        </p:scale>
        <p:origin x="-1109" y="-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840"/>
    </p:cViewPr>
  </p:sorterViewPr>
  <p:notesViewPr>
    <p:cSldViewPr snapToGrid="0" snapToObjects="1">
      <p:cViewPr varScale="1">
        <p:scale>
          <a:sx n="96" d="100"/>
          <a:sy n="96" d="100"/>
        </p:scale>
        <p:origin x="368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200" b="1" dirty="0">
                <a:latin typeface="+mj-lt"/>
              </a:rPr>
              <a:t>GDP GROWTH</a:t>
            </a:r>
            <a:r>
              <a:rPr lang="en-CA" sz="1200" b="1" baseline="0" dirty="0">
                <a:latin typeface="+mj-lt"/>
              </a:rPr>
              <a:t> RATE: 2010-15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200" b="1" baseline="0" dirty="0"/>
              <a:t>Ave Compound Rate (Current Dollars %)</a:t>
            </a:r>
            <a:endParaRPr lang="en-CA" sz="1200" b="1" dirty="0"/>
          </a:p>
        </c:rich>
      </c:tx>
      <c:layout>
        <c:manualLayout>
          <c:xMode val="edge"/>
          <c:yMode val="edge"/>
          <c:x val="0.16827958865594753"/>
          <c:y val="8.8999924665418093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6404079852623"/>
          <c:y val="0.20516970428548653"/>
          <c:w val="0.89418161403109797"/>
          <c:h val="0.7105028670940298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2AC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2C4-374A-AA94-E2C9E4E31861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D2C4-374A-AA94-E2C9E4E31861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D2C4-374A-AA94-E2C9E4E31861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D2C4-374A-AA94-E2C9E4E31861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D2C4-374A-AA94-E2C9E4E31861}"/>
              </c:ext>
            </c:extLst>
          </c:dPt>
          <c:dPt>
            <c:idx val="5"/>
            <c:invertIfNegative val="0"/>
            <c:bubble3D val="0"/>
            <c:spPr>
              <a:solidFill>
                <a:srgbClr val="E9353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2C4-374A-AA94-E2C9E4E31861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D2C4-374A-AA94-E2C9E4E31861}"/>
              </c:ext>
            </c:extLst>
          </c:dPt>
          <c:cat>
            <c:strRef>
              <c:f>'[AGS DATA TO BE COLLECTE20170720.xlsx]gdp growth '!$B$28:$B$38</c:f>
              <c:strCache>
                <c:ptCount val="11"/>
                <c:pt idx="0">
                  <c:v>SK</c:v>
                </c:pt>
                <c:pt idx="1">
                  <c:v>MN</c:v>
                </c:pt>
                <c:pt idx="2">
                  <c:v>BC</c:v>
                </c:pt>
                <c:pt idx="3">
                  <c:v>ON</c:v>
                </c:pt>
                <c:pt idx="4">
                  <c:v>AB</c:v>
                </c:pt>
                <c:pt idx="5">
                  <c:v>CA</c:v>
                </c:pt>
                <c:pt idx="6">
                  <c:v>PEI</c:v>
                </c:pt>
                <c:pt idx="7">
                  <c:v>QU</c:v>
                </c:pt>
                <c:pt idx="8">
                  <c:v>NB</c:v>
                </c:pt>
                <c:pt idx="9">
                  <c:v>NS</c:v>
                </c:pt>
                <c:pt idx="10">
                  <c:v>NL</c:v>
                </c:pt>
              </c:strCache>
            </c:strRef>
          </c:cat>
          <c:val>
            <c:numRef>
              <c:f>'[AGS DATA TO BE COLLECTE20170720.xlsx]gdp growth '!$C$28:$C$38</c:f>
              <c:numCache>
                <c:formatCode>0.0%</c:formatCode>
                <c:ptCount val="11"/>
                <c:pt idx="0">
                  <c:v>4.6180228126952799E-2</c:v>
                </c:pt>
                <c:pt idx="1">
                  <c:v>4.3202226037719602E-2</c:v>
                </c:pt>
                <c:pt idx="2">
                  <c:v>4.0353826818307001E-2</c:v>
                </c:pt>
                <c:pt idx="3">
                  <c:v>3.8800054456823399E-2</c:v>
                </c:pt>
                <c:pt idx="4">
                  <c:v>3.8652561711592703E-2</c:v>
                </c:pt>
                <c:pt idx="5">
                  <c:v>3.6266101675773502E-2</c:v>
                </c:pt>
                <c:pt idx="6">
                  <c:v>3.4462161365234903E-2</c:v>
                </c:pt>
                <c:pt idx="7">
                  <c:v>3.0308555679559E-2</c:v>
                </c:pt>
                <c:pt idx="8">
                  <c:v>1.81242428479962E-2</c:v>
                </c:pt>
                <c:pt idx="9">
                  <c:v>1.7686630679877299E-2</c:v>
                </c:pt>
                <c:pt idx="10">
                  <c:v>6.8841061475108899E-3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D2C4-374A-AA94-E2C9E4E318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991296"/>
        <c:axId val="137992832"/>
      </c:barChart>
      <c:catAx>
        <c:axId val="13799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992832"/>
        <c:crosses val="autoZero"/>
        <c:auto val="1"/>
        <c:lblAlgn val="ctr"/>
        <c:lblOffset val="100"/>
        <c:noMultiLvlLbl val="0"/>
      </c:catAx>
      <c:valAx>
        <c:axId val="13799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99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200" b="1" dirty="0">
                <a:latin typeface="+mj-lt"/>
              </a:rPr>
              <a:t>POPULATION GROWTH: 2011-16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200" b="1" dirty="0"/>
              <a:t>Compound</a:t>
            </a:r>
            <a:r>
              <a:rPr lang="en-CA" sz="1200" b="1" baseline="0" dirty="0"/>
              <a:t> Annual Average Rate (%)</a:t>
            </a:r>
            <a:endParaRPr lang="en-CA" sz="1200" b="1" dirty="0"/>
          </a:p>
        </c:rich>
      </c:tx>
      <c:layout>
        <c:manualLayout>
          <c:xMode val="edge"/>
          <c:yMode val="edge"/>
          <c:x val="0.21813386975563476"/>
          <c:y val="6.8046399094583274E-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2AC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2290-054B-B226-D58519888F4E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2290-054B-B226-D58519888F4E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2290-054B-B226-D58519888F4E}"/>
              </c:ext>
            </c:extLst>
          </c:dPt>
          <c:dPt>
            <c:idx val="3"/>
            <c:invertIfNegative val="0"/>
            <c:bubble3D val="0"/>
            <c:spPr>
              <a:solidFill>
                <a:srgbClr val="E9353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290-054B-B226-D58519888F4E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2290-054B-B226-D58519888F4E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2290-054B-B226-D58519888F4E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2290-054B-B226-D58519888F4E}"/>
              </c:ext>
            </c:extLst>
          </c:dPt>
          <c:cat>
            <c:strRef>
              <c:f>'[AGS DATA TO BE COLLECTE20170720.xlsx]Sheet3'!$D$27:$D$37</c:f>
              <c:strCache>
                <c:ptCount val="11"/>
                <c:pt idx="0">
                  <c:v>AB</c:v>
                </c:pt>
                <c:pt idx="1">
                  <c:v>SK</c:v>
                </c:pt>
                <c:pt idx="2">
                  <c:v>MN</c:v>
                </c:pt>
                <c:pt idx="3">
                  <c:v>CA</c:v>
                </c:pt>
                <c:pt idx="4">
                  <c:v>BC</c:v>
                </c:pt>
                <c:pt idx="5">
                  <c:v>ON</c:v>
                </c:pt>
                <c:pt idx="6">
                  <c:v>QU</c:v>
                </c:pt>
                <c:pt idx="7">
                  <c:v>PEI</c:v>
                </c:pt>
                <c:pt idx="8">
                  <c:v>NL</c:v>
                </c:pt>
                <c:pt idx="9">
                  <c:v>NS</c:v>
                </c:pt>
                <c:pt idx="10">
                  <c:v>NB</c:v>
                </c:pt>
              </c:strCache>
            </c:strRef>
          </c:cat>
          <c:val>
            <c:numRef>
              <c:f>'[AGS DATA TO BE COLLECTE20170720.xlsx]Sheet3'!$E$27:$E$37</c:f>
              <c:numCache>
                <c:formatCode>0.0%</c:formatCode>
                <c:ptCount val="11"/>
                <c:pt idx="0">
                  <c:v>2.3303327000428101E-2</c:v>
                </c:pt>
                <c:pt idx="1">
                  <c:v>1.5330462650930099E-2</c:v>
                </c:pt>
                <c:pt idx="2">
                  <c:v>1.3322376151426301E-2</c:v>
                </c:pt>
                <c:pt idx="3">
                  <c:v>1.10712167106504E-2</c:v>
                </c:pt>
                <c:pt idx="4">
                  <c:v>1.09794129268805E-2</c:v>
                </c:pt>
                <c:pt idx="5">
                  <c:v>1.06203887374259E-2</c:v>
                </c:pt>
                <c:pt idx="6">
                  <c:v>7.8296434123008608E-3</c:v>
                </c:pt>
                <c:pt idx="7">
                  <c:v>6.3220339388394501E-3</c:v>
                </c:pt>
                <c:pt idx="8">
                  <c:v>1.9318136568946499E-3</c:v>
                </c:pt>
                <c:pt idx="9">
                  <c:v>1.06330863891135E-3</c:v>
                </c:pt>
                <c:pt idx="10">
                  <c:v>3.3067478097947801E-4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290-054B-B226-D58519888F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950784"/>
        <c:axId val="142952320"/>
      </c:barChart>
      <c:catAx>
        <c:axId val="14295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952320"/>
        <c:crosses val="autoZero"/>
        <c:auto val="1"/>
        <c:lblAlgn val="ctr"/>
        <c:lblOffset val="100"/>
        <c:noMultiLvlLbl val="0"/>
      </c:catAx>
      <c:valAx>
        <c:axId val="142952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950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1F36724-10DA-4A4B-8CDA-F4859C7D0324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D7ED65-3482-48CD-8A98-2EDF22EF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17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61C607B-BF6C-294E-A5B7-D1FC3342DEA8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6821DD6-DC4F-5A43-9D12-1F4B24A7D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37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21DD6-DC4F-5A43-9D12-1F4B24A7DB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93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21DD6-DC4F-5A43-9D12-1F4B24A7DB1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43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21DD6-DC4F-5A43-9D12-1F4B24A7DB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91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064D6-BA82-DA4D-AF5F-08C83A6BDF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26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21DD6-DC4F-5A43-9D12-1F4B24A7DB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02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21DD6-DC4F-5A43-9D12-1F4B24A7DB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53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</a:t>
            </a:r>
            <a:r>
              <a:rPr lang="en-US" dirty="0" err="1"/>
              <a:t>riseley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21DD6-DC4F-5A43-9D12-1F4B24A7DB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28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Supercluster </a:t>
            </a:r>
            <a:r>
              <a:rPr lang="en-US"/>
              <a:t>partnership Ottawa composite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21DD6-DC4F-5A43-9D12-1F4B24A7DB1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96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06" name="Shape 5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17999"/>
              </a:lnSpc>
            </a:pPr>
            <a:r>
              <a:t>More than 100 partners have signed on to be part of the OSC on the basis of this model.</a:t>
            </a:r>
          </a:p>
          <a:p>
            <a:pPr>
              <a:lnSpc>
                <a:spcPct val="117999"/>
              </a:lnSpc>
            </a:pPr>
            <a:endParaRPr/>
          </a:p>
          <a:p>
            <a:pPr>
              <a:lnSpc>
                <a:spcPct val="117999"/>
              </a:lnSpc>
            </a:pPr>
            <a:r>
              <a:t>Important note: the large ocean industry members are not the ultimate recipients of funding because activity will be carried out predominantly by other partners in the ecosystem.</a:t>
            </a:r>
          </a:p>
        </p:txBody>
      </p:sp>
    </p:spTree>
    <p:extLst>
      <p:ext uri="{BB962C8B-B14F-4D97-AF65-F5344CB8AC3E}">
        <p14:creationId xmlns:p14="http://schemas.microsoft.com/office/powerpoint/2010/main" val="2419072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21DD6-DC4F-5A43-9D12-1F4B24A7DB1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7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 anchorCtr="0">
            <a:normAutofit/>
          </a:bodyPr>
          <a:lstStyle>
            <a:lvl1pPr>
              <a:defRPr sz="2800" spc="-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C164-6240-1B4F-8D69-F4ADC5DACCFE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9D2A-CF1B-884D-AB7F-58CAAB8C2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C164-6240-1B4F-8D69-F4ADC5DACCFE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9D2A-CF1B-884D-AB7F-58CAAB8C2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53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C164-6240-1B4F-8D69-F4ADC5DACCFE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9D2A-CF1B-884D-AB7F-58CAAB8C2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55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C164-6240-1B4F-8D69-F4ADC5DACCFE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9D2A-CF1B-884D-AB7F-58CAAB8C2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68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-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86805" y="536367"/>
            <a:ext cx="5132846" cy="585514"/>
          </a:xfrm>
        </p:spPr>
        <p:txBody>
          <a:bodyPr lIns="0" tIns="0" rIns="0" bIns="0" anchor="t" anchorCtr="0">
            <a:noAutofit/>
          </a:bodyPr>
          <a:lstStyle>
            <a:lvl1pPr algn="l">
              <a:defRPr sz="4000" b="0" i="0">
                <a:solidFill>
                  <a:schemeClr val="tx1">
                    <a:lumMod val="75000"/>
                    <a:lumOff val="25000"/>
                  </a:schemeClr>
                </a:solidFill>
                <a:latin typeface="Miso"/>
                <a:cs typeface="Miso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86805" y="1440574"/>
            <a:ext cx="3842898" cy="2848793"/>
          </a:xfrm>
        </p:spPr>
        <p:txBody>
          <a:bodyPr lIns="0" tIns="0" rIns="0" bIns="0">
            <a:noAutofit/>
          </a:bodyPr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24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000" cy="47320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34303" y="0"/>
            <a:ext cx="7281048" cy="533400"/>
          </a:xfrm>
        </p:spPr>
        <p:txBody>
          <a:bodyPr anchor="b">
            <a:noAutofit/>
          </a:bodyPr>
          <a:lstStyle>
            <a:lvl1pPr>
              <a:defRPr sz="2100" b="1">
                <a:solidFill>
                  <a:srgbClr val="009DE9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234302" y="605596"/>
            <a:ext cx="7281048" cy="60464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257168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8" indent="0">
              <a:buNone/>
              <a:defRPr sz="563"/>
            </a:lvl9pPr>
          </a:lstStyle>
          <a:p>
            <a:pPr lvl="0"/>
            <a:r>
              <a:rPr lang="en-US" dirty="0"/>
              <a:t>DESCRIPTIVE LINE OF TEXT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DATE, ADDITIONAL DETAILS (set this text using “Header &amp; Footer)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2BBE-D6E6-4BE2-A029-E4C4FCB9A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34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gradFill flip="none" rotWithShape="1">
          <a:gsLst>
            <a:gs pos="0">
              <a:schemeClr val="tx1">
                <a:lumMod val="15000"/>
                <a:lumOff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273844"/>
            <a:ext cx="3086100" cy="44577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0" y="439106"/>
            <a:ext cx="5086350" cy="1774708"/>
          </a:xfrm>
        </p:spPr>
        <p:txBody>
          <a:bodyPr anchor="b">
            <a:noAutofit/>
          </a:bodyPr>
          <a:lstStyle>
            <a:lvl1pPr>
              <a:defRPr sz="2400" b="1"/>
            </a:lvl1pPr>
          </a:lstStyle>
          <a:p>
            <a:r>
              <a:rPr lang="en-US" dirty="0"/>
              <a:t>SUBSECTION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29001" y="3068060"/>
            <a:ext cx="5081588" cy="149918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25716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DESCRIPTIVE LINE OF COPY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8999" y="4800603"/>
            <a:ext cx="4319337" cy="273844"/>
          </a:xfrm>
        </p:spPr>
        <p:txBody>
          <a:bodyPr/>
          <a:lstStyle>
            <a:lvl1pPr algn="l">
              <a:defRPr sz="788" i="1">
                <a:solidFill>
                  <a:schemeClr val="tx1"/>
                </a:solidFill>
              </a:defRPr>
            </a:lvl1pPr>
          </a:lstStyle>
          <a:p>
            <a:r>
              <a:rPr lang="en-US"/>
              <a:t>DATE, ADDITIONAL DETAILS (set this text using “Header &amp; Footer)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8344" y="4800603"/>
            <a:ext cx="767013" cy="273844"/>
          </a:xfrm>
        </p:spPr>
        <p:txBody>
          <a:bodyPr/>
          <a:lstStyle/>
          <a:p>
            <a:fld id="{EBBA2BBE-D6E6-4BE2-A029-E4C4FCB9AD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74320"/>
          </a:xfrm>
          <a:prstGeom prst="rect">
            <a:avLst/>
          </a:prstGeom>
          <a:gradFill flip="none" rotWithShape="1">
            <a:gsLst>
              <a:gs pos="25000">
                <a:schemeClr val="accent6"/>
              </a:gs>
              <a:gs pos="100000">
                <a:srgbClr val="009DE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795786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246299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436CD-A69E-5149-BF5A-45BCBD33E3A5}" type="slidenum">
              <a:rPr lang="uk-UA"/>
              <a:t>‹#›</a:t>
            </a:fld>
            <a:endParaRPr lang="uk-UA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28651" y="1956752"/>
            <a:ext cx="4129088" cy="217087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8650" y="481108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28650" y="1421368"/>
            <a:ext cx="4129089" cy="38203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4940300" y="142803"/>
            <a:ext cx="3645070" cy="2635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6858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Dalhousie</a:t>
            </a:r>
            <a:r>
              <a:rPr lang="en-US" baseline="0" dirty="0"/>
              <a:t> Board of Governors </a:t>
            </a:r>
            <a:r>
              <a:rPr lang="en-US" dirty="0"/>
              <a:t>|  November 2016</a:t>
            </a:r>
          </a:p>
        </p:txBody>
      </p:sp>
    </p:spTree>
    <p:extLst>
      <p:ext uri="{BB962C8B-B14F-4D97-AF65-F5344CB8AC3E}">
        <p14:creationId xmlns:p14="http://schemas.microsoft.com/office/powerpoint/2010/main" val="391047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AC164-6240-1B4F-8D69-F4ADC5DACCFE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09D2A-CF1B-884D-AB7F-58CAAB8C2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9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9" r:id="rId2"/>
    <p:sldLayoutId id="2147483685" r:id="rId3"/>
    <p:sldLayoutId id="2147483687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4.tiff"/><Relationship Id="rId117" Type="http://schemas.openxmlformats.org/officeDocument/2006/relationships/image" Target="../media/image155.tiff"/><Relationship Id="rId21" Type="http://schemas.openxmlformats.org/officeDocument/2006/relationships/image" Target="../media/image59.tiff"/><Relationship Id="rId42" Type="http://schemas.openxmlformats.org/officeDocument/2006/relationships/image" Target="../media/image80.tiff"/><Relationship Id="rId47" Type="http://schemas.openxmlformats.org/officeDocument/2006/relationships/image" Target="../media/image85.tiff"/><Relationship Id="rId63" Type="http://schemas.openxmlformats.org/officeDocument/2006/relationships/image" Target="../media/image101.tiff"/><Relationship Id="rId68" Type="http://schemas.openxmlformats.org/officeDocument/2006/relationships/image" Target="../media/image106.tiff"/><Relationship Id="rId84" Type="http://schemas.openxmlformats.org/officeDocument/2006/relationships/image" Target="../media/image122.tiff"/><Relationship Id="rId89" Type="http://schemas.openxmlformats.org/officeDocument/2006/relationships/image" Target="../media/image127.tiff"/><Relationship Id="rId112" Type="http://schemas.openxmlformats.org/officeDocument/2006/relationships/image" Target="../media/image150.tiff"/><Relationship Id="rId16" Type="http://schemas.openxmlformats.org/officeDocument/2006/relationships/image" Target="../media/image54.tiff"/><Relationship Id="rId107" Type="http://schemas.openxmlformats.org/officeDocument/2006/relationships/image" Target="../media/image145.tiff"/><Relationship Id="rId11" Type="http://schemas.openxmlformats.org/officeDocument/2006/relationships/image" Target="../media/image49.tiff"/><Relationship Id="rId32" Type="http://schemas.openxmlformats.org/officeDocument/2006/relationships/image" Target="../media/image70.tiff"/><Relationship Id="rId37" Type="http://schemas.openxmlformats.org/officeDocument/2006/relationships/image" Target="../media/image75.tiff"/><Relationship Id="rId53" Type="http://schemas.openxmlformats.org/officeDocument/2006/relationships/image" Target="../media/image91.tiff"/><Relationship Id="rId58" Type="http://schemas.openxmlformats.org/officeDocument/2006/relationships/image" Target="../media/image96.tiff"/><Relationship Id="rId74" Type="http://schemas.openxmlformats.org/officeDocument/2006/relationships/image" Target="../media/image112.tiff"/><Relationship Id="rId79" Type="http://schemas.openxmlformats.org/officeDocument/2006/relationships/image" Target="../media/image117.tif"/><Relationship Id="rId102" Type="http://schemas.openxmlformats.org/officeDocument/2006/relationships/image" Target="../media/image140.tiff"/><Relationship Id="rId123" Type="http://schemas.openxmlformats.org/officeDocument/2006/relationships/image" Target="../media/image161.tiff"/><Relationship Id="rId5" Type="http://schemas.openxmlformats.org/officeDocument/2006/relationships/image" Target="../media/image43.tiff"/><Relationship Id="rId61" Type="http://schemas.openxmlformats.org/officeDocument/2006/relationships/image" Target="../media/image99.tiff"/><Relationship Id="rId82" Type="http://schemas.openxmlformats.org/officeDocument/2006/relationships/image" Target="../media/image120.tiff"/><Relationship Id="rId90" Type="http://schemas.openxmlformats.org/officeDocument/2006/relationships/image" Target="../media/image128.tiff"/><Relationship Id="rId95" Type="http://schemas.openxmlformats.org/officeDocument/2006/relationships/image" Target="../media/image133.tiff"/><Relationship Id="rId19" Type="http://schemas.openxmlformats.org/officeDocument/2006/relationships/image" Target="../media/image57.tif"/><Relationship Id="rId14" Type="http://schemas.openxmlformats.org/officeDocument/2006/relationships/image" Target="../media/image52.tiff"/><Relationship Id="rId22" Type="http://schemas.openxmlformats.org/officeDocument/2006/relationships/image" Target="../media/image60.tiff"/><Relationship Id="rId27" Type="http://schemas.openxmlformats.org/officeDocument/2006/relationships/image" Target="../media/image65.tiff"/><Relationship Id="rId30" Type="http://schemas.openxmlformats.org/officeDocument/2006/relationships/image" Target="../media/image68.tiff"/><Relationship Id="rId35" Type="http://schemas.openxmlformats.org/officeDocument/2006/relationships/image" Target="../media/image73.tiff"/><Relationship Id="rId43" Type="http://schemas.openxmlformats.org/officeDocument/2006/relationships/image" Target="../media/image81.tiff"/><Relationship Id="rId48" Type="http://schemas.openxmlformats.org/officeDocument/2006/relationships/image" Target="../media/image86.tiff"/><Relationship Id="rId56" Type="http://schemas.openxmlformats.org/officeDocument/2006/relationships/image" Target="../media/image94.tiff"/><Relationship Id="rId64" Type="http://schemas.openxmlformats.org/officeDocument/2006/relationships/image" Target="../media/image102.tif"/><Relationship Id="rId69" Type="http://schemas.openxmlformats.org/officeDocument/2006/relationships/image" Target="../media/image107.tiff"/><Relationship Id="rId77" Type="http://schemas.openxmlformats.org/officeDocument/2006/relationships/image" Target="../media/image115.tiff"/><Relationship Id="rId100" Type="http://schemas.openxmlformats.org/officeDocument/2006/relationships/image" Target="../media/image138.tiff"/><Relationship Id="rId105" Type="http://schemas.openxmlformats.org/officeDocument/2006/relationships/image" Target="../media/image143.tiff"/><Relationship Id="rId113" Type="http://schemas.openxmlformats.org/officeDocument/2006/relationships/image" Target="../media/image151.tiff"/><Relationship Id="rId118" Type="http://schemas.openxmlformats.org/officeDocument/2006/relationships/image" Target="../media/image156.tiff"/><Relationship Id="rId8" Type="http://schemas.openxmlformats.org/officeDocument/2006/relationships/image" Target="../media/image46.tiff"/><Relationship Id="rId51" Type="http://schemas.openxmlformats.org/officeDocument/2006/relationships/image" Target="../media/image89.tiff"/><Relationship Id="rId72" Type="http://schemas.openxmlformats.org/officeDocument/2006/relationships/image" Target="../media/image110.tiff"/><Relationship Id="rId80" Type="http://schemas.openxmlformats.org/officeDocument/2006/relationships/image" Target="../media/image118.tiff"/><Relationship Id="rId85" Type="http://schemas.openxmlformats.org/officeDocument/2006/relationships/image" Target="../media/image123.tiff"/><Relationship Id="rId93" Type="http://schemas.openxmlformats.org/officeDocument/2006/relationships/image" Target="../media/image131.tiff"/><Relationship Id="rId98" Type="http://schemas.openxmlformats.org/officeDocument/2006/relationships/image" Target="../media/image136.tiff"/><Relationship Id="rId121" Type="http://schemas.openxmlformats.org/officeDocument/2006/relationships/image" Target="../media/image159.tiff"/><Relationship Id="rId3" Type="http://schemas.openxmlformats.org/officeDocument/2006/relationships/image" Target="../media/image41.tiff"/><Relationship Id="rId12" Type="http://schemas.openxmlformats.org/officeDocument/2006/relationships/image" Target="../media/image50.tiff"/><Relationship Id="rId17" Type="http://schemas.openxmlformats.org/officeDocument/2006/relationships/image" Target="../media/image55.tiff"/><Relationship Id="rId25" Type="http://schemas.openxmlformats.org/officeDocument/2006/relationships/image" Target="../media/image63.tiff"/><Relationship Id="rId33" Type="http://schemas.openxmlformats.org/officeDocument/2006/relationships/image" Target="../media/image71.tiff"/><Relationship Id="rId38" Type="http://schemas.openxmlformats.org/officeDocument/2006/relationships/image" Target="../media/image76.tiff"/><Relationship Id="rId46" Type="http://schemas.openxmlformats.org/officeDocument/2006/relationships/image" Target="../media/image84.tiff"/><Relationship Id="rId59" Type="http://schemas.openxmlformats.org/officeDocument/2006/relationships/image" Target="../media/image97.tiff"/><Relationship Id="rId67" Type="http://schemas.openxmlformats.org/officeDocument/2006/relationships/image" Target="../media/image105.tiff"/><Relationship Id="rId103" Type="http://schemas.openxmlformats.org/officeDocument/2006/relationships/image" Target="../media/image141.tiff"/><Relationship Id="rId108" Type="http://schemas.openxmlformats.org/officeDocument/2006/relationships/image" Target="../media/image146.tiff"/><Relationship Id="rId116" Type="http://schemas.openxmlformats.org/officeDocument/2006/relationships/image" Target="../media/image154.tiff"/><Relationship Id="rId124" Type="http://schemas.openxmlformats.org/officeDocument/2006/relationships/image" Target="../media/image162.tiff"/><Relationship Id="rId20" Type="http://schemas.openxmlformats.org/officeDocument/2006/relationships/image" Target="../media/image58.tiff"/><Relationship Id="rId41" Type="http://schemas.openxmlformats.org/officeDocument/2006/relationships/image" Target="../media/image79.tiff"/><Relationship Id="rId54" Type="http://schemas.openxmlformats.org/officeDocument/2006/relationships/image" Target="../media/image92.tif"/><Relationship Id="rId62" Type="http://schemas.openxmlformats.org/officeDocument/2006/relationships/image" Target="../media/image100.tiff"/><Relationship Id="rId70" Type="http://schemas.openxmlformats.org/officeDocument/2006/relationships/image" Target="../media/image108.tiff"/><Relationship Id="rId75" Type="http://schemas.openxmlformats.org/officeDocument/2006/relationships/image" Target="../media/image113.tiff"/><Relationship Id="rId83" Type="http://schemas.openxmlformats.org/officeDocument/2006/relationships/image" Target="../media/image121.jpeg"/><Relationship Id="rId88" Type="http://schemas.openxmlformats.org/officeDocument/2006/relationships/image" Target="../media/image126.tiff"/><Relationship Id="rId91" Type="http://schemas.openxmlformats.org/officeDocument/2006/relationships/image" Target="../media/image129.tiff"/><Relationship Id="rId96" Type="http://schemas.openxmlformats.org/officeDocument/2006/relationships/image" Target="../media/image134.tiff"/><Relationship Id="rId111" Type="http://schemas.openxmlformats.org/officeDocument/2006/relationships/image" Target="../media/image149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tiff"/><Relationship Id="rId15" Type="http://schemas.openxmlformats.org/officeDocument/2006/relationships/image" Target="../media/image53.tiff"/><Relationship Id="rId23" Type="http://schemas.openxmlformats.org/officeDocument/2006/relationships/image" Target="../media/image61.tiff"/><Relationship Id="rId28" Type="http://schemas.openxmlformats.org/officeDocument/2006/relationships/image" Target="../media/image66.tiff"/><Relationship Id="rId36" Type="http://schemas.openxmlformats.org/officeDocument/2006/relationships/image" Target="../media/image74.tiff"/><Relationship Id="rId49" Type="http://schemas.openxmlformats.org/officeDocument/2006/relationships/image" Target="../media/image87.tiff"/><Relationship Id="rId57" Type="http://schemas.openxmlformats.org/officeDocument/2006/relationships/image" Target="../media/image95.tiff"/><Relationship Id="rId106" Type="http://schemas.openxmlformats.org/officeDocument/2006/relationships/image" Target="../media/image144.jpeg"/><Relationship Id="rId114" Type="http://schemas.openxmlformats.org/officeDocument/2006/relationships/image" Target="../media/image152.tiff"/><Relationship Id="rId119" Type="http://schemas.openxmlformats.org/officeDocument/2006/relationships/image" Target="../media/image157.tiff"/><Relationship Id="rId10" Type="http://schemas.openxmlformats.org/officeDocument/2006/relationships/image" Target="../media/image48.tiff"/><Relationship Id="rId31" Type="http://schemas.openxmlformats.org/officeDocument/2006/relationships/image" Target="../media/image69.tiff"/><Relationship Id="rId44" Type="http://schemas.openxmlformats.org/officeDocument/2006/relationships/image" Target="../media/image82.tif"/><Relationship Id="rId52" Type="http://schemas.openxmlformats.org/officeDocument/2006/relationships/image" Target="../media/image90.tiff"/><Relationship Id="rId60" Type="http://schemas.openxmlformats.org/officeDocument/2006/relationships/image" Target="../media/image98.tiff"/><Relationship Id="rId65" Type="http://schemas.openxmlformats.org/officeDocument/2006/relationships/image" Target="../media/image103.tiff"/><Relationship Id="rId73" Type="http://schemas.openxmlformats.org/officeDocument/2006/relationships/image" Target="../media/image111.tiff"/><Relationship Id="rId78" Type="http://schemas.openxmlformats.org/officeDocument/2006/relationships/image" Target="../media/image116.tiff"/><Relationship Id="rId81" Type="http://schemas.openxmlformats.org/officeDocument/2006/relationships/image" Target="../media/image119.tiff"/><Relationship Id="rId86" Type="http://schemas.openxmlformats.org/officeDocument/2006/relationships/image" Target="../media/image124.tiff"/><Relationship Id="rId94" Type="http://schemas.openxmlformats.org/officeDocument/2006/relationships/image" Target="../media/image132.tiff"/><Relationship Id="rId99" Type="http://schemas.openxmlformats.org/officeDocument/2006/relationships/image" Target="../media/image137.tiff"/><Relationship Id="rId101" Type="http://schemas.openxmlformats.org/officeDocument/2006/relationships/image" Target="../media/image139.tiff"/><Relationship Id="rId122" Type="http://schemas.openxmlformats.org/officeDocument/2006/relationships/image" Target="../media/image160.tiff"/><Relationship Id="rId4" Type="http://schemas.openxmlformats.org/officeDocument/2006/relationships/image" Target="../media/image42.tiff"/><Relationship Id="rId9" Type="http://schemas.openxmlformats.org/officeDocument/2006/relationships/image" Target="../media/image47.tiff"/><Relationship Id="rId13" Type="http://schemas.openxmlformats.org/officeDocument/2006/relationships/image" Target="../media/image51.tiff"/><Relationship Id="rId18" Type="http://schemas.openxmlformats.org/officeDocument/2006/relationships/image" Target="../media/image56.tiff"/><Relationship Id="rId39" Type="http://schemas.openxmlformats.org/officeDocument/2006/relationships/image" Target="../media/image77.tiff"/><Relationship Id="rId109" Type="http://schemas.openxmlformats.org/officeDocument/2006/relationships/image" Target="../media/image147.tiff"/><Relationship Id="rId34" Type="http://schemas.openxmlformats.org/officeDocument/2006/relationships/image" Target="../media/image72.tiff"/><Relationship Id="rId50" Type="http://schemas.openxmlformats.org/officeDocument/2006/relationships/image" Target="../media/image88.tiff"/><Relationship Id="rId55" Type="http://schemas.openxmlformats.org/officeDocument/2006/relationships/image" Target="../media/image93.tiff"/><Relationship Id="rId76" Type="http://schemas.openxmlformats.org/officeDocument/2006/relationships/image" Target="../media/image114.tiff"/><Relationship Id="rId97" Type="http://schemas.openxmlformats.org/officeDocument/2006/relationships/image" Target="../media/image135.tiff"/><Relationship Id="rId104" Type="http://schemas.openxmlformats.org/officeDocument/2006/relationships/image" Target="../media/image142.tiff"/><Relationship Id="rId120" Type="http://schemas.openxmlformats.org/officeDocument/2006/relationships/image" Target="../media/image158.tiff"/><Relationship Id="rId7" Type="http://schemas.openxmlformats.org/officeDocument/2006/relationships/image" Target="../media/image45.tiff"/><Relationship Id="rId71" Type="http://schemas.openxmlformats.org/officeDocument/2006/relationships/image" Target="../media/image109.tiff"/><Relationship Id="rId92" Type="http://schemas.openxmlformats.org/officeDocument/2006/relationships/image" Target="../media/image130.tif"/><Relationship Id="rId2" Type="http://schemas.openxmlformats.org/officeDocument/2006/relationships/notesSlide" Target="../notesSlides/notesSlide8.xml"/><Relationship Id="rId29" Type="http://schemas.openxmlformats.org/officeDocument/2006/relationships/image" Target="../media/image67.tiff"/><Relationship Id="rId24" Type="http://schemas.openxmlformats.org/officeDocument/2006/relationships/image" Target="../media/image62.tiff"/><Relationship Id="rId40" Type="http://schemas.openxmlformats.org/officeDocument/2006/relationships/image" Target="../media/image78.tiff"/><Relationship Id="rId45" Type="http://schemas.openxmlformats.org/officeDocument/2006/relationships/image" Target="../media/image83.tiff"/><Relationship Id="rId66" Type="http://schemas.openxmlformats.org/officeDocument/2006/relationships/image" Target="../media/image104.tiff"/><Relationship Id="rId87" Type="http://schemas.openxmlformats.org/officeDocument/2006/relationships/image" Target="../media/image125.tiff"/><Relationship Id="rId110" Type="http://schemas.openxmlformats.org/officeDocument/2006/relationships/image" Target="../media/image148.tiff"/><Relationship Id="rId115" Type="http://schemas.openxmlformats.org/officeDocument/2006/relationships/image" Target="../media/image153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iff"/><Relationship Id="rId13" Type="http://schemas.openxmlformats.org/officeDocument/2006/relationships/image" Target="../media/image29.jpeg"/><Relationship Id="rId18" Type="http://schemas.openxmlformats.org/officeDocument/2006/relationships/image" Target="../media/image33.jpeg"/><Relationship Id="rId3" Type="http://schemas.openxmlformats.org/officeDocument/2006/relationships/image" Target="../media/image19.jpeg"/><Relationship Id="rId7" Type="http://schemas.openxmlformats.org/officeDocument/2006/relationships/image" Target="../media/image23.tiff"/><Relationship Id="rId12" Type="http://schemas.openxmlformats.org/officeDocument/2006/relationships/image" Target="../media/image28.png"/><Relationship Id="rId17" Type="http://schemas.openxmlformats.org/officeDocument/2006/relationships/hyperlink" Target="http://www.google.com/url?sa=i&amp;rct=j&amp;q=&amp;esrc=s&amp;source=images&amp;cd=&amp;cad=rja&amp;uact=8&amp;ved=2ahUKEwispdyV79DbAhXNpFkKHUp2CxcQjRx6BAgBEAU&amp;url=http://www.nacocanada.com/cpages/atlantic-regional-summit&amp;psig=AOvVaw0u_hTilIL00yohFKVPn6Zi&amp;ust=1528987123508767" TargetMode="External"/><Relationship Id="rId2" Type="http://schemas.openxmlformats.org/officeDocument/2006/relationships/image" Target="../media/image18.png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tiff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19" Type="http://schemas.openxmlformats.org/officeDocument/2006/relationships/image" Target="../media/image34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5953" cy="51578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 rot="10800000">
            <a:off x="0" y="-5"/>
            <a:ext cx="9144000" cy="1145665"/>
          </a:xfrm>
          <a:prstGeom prst="rect">
            <a:avLst/>
          </a:prstGeom>
          <a:gradFill>
            <a:gsLst>
              <a:gs pos="0">
                <a:srgbClr val="F2AC00">
                  <a:alpha val="75000"/>
                </a:srgbClr>
              </a:gs>
              <a:gs pos="100000">
                <a:srgbClr val="F2AC00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1600" y="7564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381" y="515070"/>
            <a:ext cx="2785238" cy="4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0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810"/>
            <a:ext cx="9144000" cy="515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8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0800" y="-1"/>
            <a:ext cx="92456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2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670" y="-1"/>
            <a:ext cx="919099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8543" y="1875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xmlns="" id="{C92EAD65-FD8D-E943-8A41-7FC76B3EC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309603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7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900FA1D-B6DF-6946-BC82-1D258F3D6227}"/>
              </a:ext>
            </a:extLst>
          </p:cNvPr>
          <p:cNvGrpSpPr/>
          <p:nvPr/>
        </p:nvGrpSpPr>
        <p:grpSpPr>
          <a:xfrm>
            <a:off x="554581" y="194637"/>
            <a:ext cx="8034839" cy="4754227"/>
            <a:chOff x="426780" y="494188"/>
            <a:chExt cx="8407201" cy="497455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FB1D8504-8AD4-D44D-AA9F-54C3EAE123B9}"/>
                </a:ext>
              </a:extLst>
            </p:cNvPr>
            <p:cNvGrpSpPr/>
            <p:nvPr/>
          </p:nvGrpSpPr>
          <p:grpSpPr>
            <a:xfrm>
              <a:off x="426780" y="5138869"/>
              <a:ext cx="8407201" cy="329873"/>
              <a:chOff x="426780" y="5138869"/>
              <a:chExt cx="8407201" cy="329873"/>
            </a:xfrm>
          </p:grpSpPr>
          <p:pic>
            <p:nvPicPr>
              <p:cNvPr id="384" name="Image" descr="Image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35760" y="5171856"/>
                <a:ext cx="824682" cy="263899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385" name="Image" descr="Image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65989" y="5138869"/>
                <a:ext cx="667992" cy="32987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386" name="Image" descr="Image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12502" y="5178041"/>
                <a:ext cx="824682" cy="251528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387" name="Image" descr="Image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89244" y="5178041"/>
                <a:ext cx="824682" cy="251528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388" name="Image" descr="Image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61066" y="5138869"/>
                <a:ext cx="622634" cy="32987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389" name="Image" descr="Image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58667" y="5138869"/>
                <a:ext cx="812311" cy="32987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390" name="Image" descr="Image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84324" y="5140931"/>
                <a:ext cx="824682" cy="325749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391" name="Image" descr="Image"/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23038" y="5138869"/>
                <a:ext cx="709226" cy="32987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392" name="Image" descr="Image"/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2836" y="5138869"/>
                <a:ext cx="593771" cy="32987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393" name="Image" descr="Image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6780" y="5138869"/>
                <a:ext cx="333996" cy="329873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6D1FEDDF-308D-FC42-8DBD-872CDDCE8030}"/>
                </a:ext>
              </a:extLst>
            </p:cNvPr>
            <p:cNvGrpSpPr/>
            <p:nvPr/>
          </p:nvGrpSpPr>
          <p:grpSpPr>
            <a:xfrm>
              <a:off x="426780" y="4716628"/>
              <a:ext cx="8407201" cy="329873"/>
              <a:chOff x="426780" y="4693291"/>
              <a:chExt cx="8407201" cy="329873"/>
            </a:xfrm>
          </p:grpSpPr>
          <p:pic>
            <p:nvPicPr>
              <p:cNvPr id="394" name="Image" descr="Image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285568" y="4693291"/>
                <a:ext cx="548413" cy="32987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395" name="Image" descr="Image"/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68388" y="4705661"/>
                <a:ext cx="824682" cy="30513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396" name="Image" descr="Image"/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34024" y="4746895"/>
                <a:ext cx="824682" cy="222665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397" name="Image" descr="Image"/>
              <p:cNvPicPr>
                <a:picLocks noChangeAspect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51206" y="4736587"/>
                <a:ext cx="824682" cy="24328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398" name="Image" descr="Image"/>
              <p:cNvPicPr>
                <a:picLocks noChangeAspect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14766" y="4693291"/>
                <a:ext cx="626758" cy="32987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399" name="Image" descr="Image"/>
              <p:cNvPicPr>
                <a:picLocks noChangeAspect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95508" y="4693291"/>
                <a:ext cx="626758" cy="32987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00" name="Image" descr="Image"/>
              <p:cNvPicPr>
                <a:picLocks noChangeAspect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78326" y="4759265"/>
                <a:ext cx="824682" cy="19792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01" name="Image" descr="Image"/>
              <p:cNvPicPr>
                <a:picLocks noChangeAspect="1"/>
              </p:cNvPicPr>
              <p:nvPr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61144" y="4707723"/>
                <a:ext cx="824682" cy="301009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02" name="Image" descr="Image"/>
              <p:cNvPicPr>
                <a:picLocks noChangeAspect="1"/>
              </p:cNvPicPr>
              <p:nvPr/>
            </p:nvPicPr>
            <p:blipFill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43962" y="4798438"/>
                <a:ext cx="824682" cy="119579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03" name="Image" descr="Image"/>
              <p:cNvPicPr>
                <a:picLocks noChangeAspect="1"/>
              </p:cNvPicPr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6780" y="4794314"/>
                <a:ext cx="824682" cy="127826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A8FB01B9-32F9-7241-BA0D-7ED67FC7946D}"/>
                </a:ext>
              </a:extLst>
            </p:cNvPr>
            <p:cNvGrpSpPr/>
            <p:nvPr/>
          </p:nvGrpSpPr>
          <p:grpSpPr>
            <a:xfrm>
              <a:off x="426780" y="4294384"/>
              <a:ext cx="8407201" cy="329873"/>
              <a:chOff x="426780" y="4283496"/>
              <a:chExt cx="8407201" cy="329873"/>
            </a:xfrm>
          </p:grpSpPr>
          <p:pic>
            <p:nvPicPr>
              <p:cNvPr id="404" name="Image" descr="Image"/>
              <p:cNvPicPr>
                <a:picLocks noChangeAspect="1"/>
              </p:cNvPicPr>
              <p:nvPr/>
            </p:nvPicPr>
            <p:blipFill>
              <a:blip r:embed="rId2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09299" y="4335038"/>
                <a:ext cx="824682" cy="226788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05" name="Image" descr="Image"/>
              <p:cNvPicPr>
                <a:picLocks noChangeAspect="1"/>
              </p:cNvPicPr>
              <p:nvPr/>
            </p:nvPicPr>
            <p:blipFill>
              <a:blip r:embed="rId2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18229" y="4283496"/>
                <a:ext cx="787571" cy="32987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06" name="Image" descr="Image"/>
              <p:cNvPicPr>
                <a:picLocks noChangeAspect="1"/>
              </p:cNvPicPr>
              <p:nvPr/>
            </p:nvPicPr>
            <p:blipFill>
              <a:blip r:embed="rId2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84861" y="4283496"/>
                <a:ext cx="329873" cy="32987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07" name="Image" descr="Image"/>
              <p:cNvPicPr>
                <a:picLocks noChangeAspect="1"/>
              </p:cNvPicPr>
              <p:nvPr/>
            </p:nvPicPr>
            <p:blipFill>
              <a:blip r:embed="rId2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56684" y="4332977"/>
                <a:ext cx="824682" cy="23091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08" name="Image" descr="Image"/>
              <p:cNvPicPr>
                <a:picLocks noChangeAspect="1"/>
              </p:cNvPicPr>
              <p:nvPr/>
            </p:nvPicPr>
            <p:blipFill>
              <a:blip r:embed="rId2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28507" y="4357717"/>
                <a:ext cx="824682" cy="18143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09" name="Image" descr="Image"/>
              <p:cNvPicPr>
                <a:picLocks noChangeAspect="1"/>
              </p:cNvPicPr>
              <p:nvPr/>
            </p:nvPicPr>
            <p:blipFill>
              <a:blip r:embed="rId2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00330" y="4390704"/>
                <a:ext cx="824682" cy="115456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10" name="Image" descr="Image"/>
              <p:cNvPicPr>
                <a:picLocks noChangeAspect="1"/>
              </p:cNvPicPr>
              <p:nvPr/>
            </p:nvPicPr>
            <p:blipFill>
              <a:blip r:embed="rId2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1311" y="4283496"/>
                <a:ext cx="585524" cy="32987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11" name="Image" descr="Image"/>
              <p:cNvPicPr>
                <a:picLocks noChangeAspect="1"/>
              </p:cNvPicPr>
              <p:nvPr/>
            </p:nvPicPr>
            <p:blipFill>
              <a:blip r:embed="rId3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83134" y="4310298"/>
                <a:ext cx="824682" cy="276268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12" name="Image" descr="Image"/>
              <p:cNvPicPr>
                <a:picLocks noChangeAspect="1"/>
              </p:cNvPicPr>
              <p:nvPr/>
            </p:nvPicPr>
            <p:blipFill>
              <a:blip r:embed="rId3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54957" y="4299989"/>
                <a:ext cx="824682" cy="296886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13" name="Image" descr="Image"/>
              <p:cNvPicPr>
                <a:picLocks noChangeAspect="1"/>
              </p:cNvPicPr>
              <p:nvPr/>
            </p:nvPicPr>
            <p:blipFill>
              <a:blip r:embed="rId3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6780" y="4343285"/>
                <a:ext cx="824682" cy="210294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19A11DF2-EDFF-D24D-B561-ABA8DC8C5587}"/>
                </a:ext>
              </a:extLst>
            </p:cNvPr>
            <p:cNvGrpSpPr/>
            <p:nvPr/>
          </p:nvGrpSpPr>
          <p:grpSpPr>
            <a:xfrm>
              <a:off x="426780" y="3872140"/>
              <a:ext cx="8407201" cy="329873"/>
              <a:chOff x="426780" y="3896992"/>
              <a:chExt cx="8407201" cy="329873"/>
            </a:xfrm>
          </p:grpSpPr>
          <p:pic>
            <p:nvPicPr>
              <p:cNvPr id="415" name="Image" descr="Image"/>
              <p:cNvPicPr>
                <a:picLocks noChangeAspect="1"/>
              </p:cNvPicPr>
              <p:nvPr/>
            </p:nvPicPr>
            <p:blipFill>
              <a:blip r:embed="rId3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28879" y="3896992"/>
                <a:ext cx="705102" cy="32987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16" name="Image" descr="Image"/>
              <p:cNvPicPr>
                <a:picLocks noChangeAspect="1"/>
              </p:cNvPicPr>
              <p:nvPr/>
            </p:nvPicPr>
            <p:blipFill>
              <a:blip r:embed="rId3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71382" y="3969151"/>
                <a:ext cx="824682" cy="18555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17" name="Image" descr="Image"/>
              <p:cNvPicPr>
                <a:picLocks noChangeAspect="1"/>
              </p:cNvPicPr>
              <p:nvPr/>
            </p:nvPicPr>
            <p:blipFill>
              <a:blip r:embed="rId3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05606" y="3896992"/>
                <a:ext cx="432958" cy="32987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18" name="Image" descr="Image"/>
              <p:cNvPicPr>
                <a:picLocks noChangeAspect="1"/>
              </p:cNvPicPr>
              <p:nvPr/>
            </p:nvPicPr>
            <p:blipFill>
              <a:blip r:embed="rId3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90606" y="3929979"/>
                <a:ext cx="824682" cy="263899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19" name="Image" descr="Image"/>
              <p:cNvPicPr>
                <a:picLocks noChangeAspect="1"/>
              </p:cNvPicPr>
              <p:nvPr/>
            </p:nvPicPr>
            <p:blipFill>
              <a:blip r:embed="rId3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13498" y="3896992"/>
                <a:ext cx="544290" cy="32987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20" name="Image" descr="Image"/>
              <p:cNvPicPr>
                <a:picLocks noChangeAspect="1"/>
              </p:cNvPicPr>
              <p:nvPr/>
            </p:nvPicPr>
            <p:blipFill>
              <a:blip r:embed="rId3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48106" y="3905238"/>
                <a:ext cx="824682" cy="313380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21" name="Image" descr="Image"/>
              <p:cNvPicPr>
                <a:picLocks noChangeAspect="1"/>
              </p:cNvPicPr>
              <p:nvPr/>
            </p:nvPicPr>
            <p:blipFill>
              <a:blip r:embed="rId3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55998" y="3950596"/>
                <a:ext cx="824682" cy="222665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22" name="Image" descr="Image"/>
              <p:cNvPicPr>
                <a:picLocks noChangeAspect="1"/>
              </p:cNvPicPr>
              <p:nvPr/>
            </p:nvPicPr>
            <p:blipFill>
              <a:blip r:embed="rId4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98498" y="3958843"/>
                <a:ext cx="824682" cy="20617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23" name="Image" descr="Image"/>
              <p:cNvPicPr>
                <a:picLocks noChangeAspect="1"/>
              </p:cNvPicPr>
              <p:nvPr/>
            </p:nvPicPr>
            <p:blipFill>
              <a:blip r:embed="rId4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84280" y="3896992"/>
                <a:ext cx="581400" cy="32987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24" name="Image" descr="Image"/>
              <p:cNvPicPr>
                <a:picLocks noChangeAspect="1"/>
              </p:cNvPicPr>
              <p:nvPr/>
            </p:nvPicPr>
            <p:blipFill>
              <a:blip r:embed="rId4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6780" y="3913485"/>
                <a:ext cx="824682" cy="296886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144D9065-0682-0A42-B7FE-3A9F48E0D137}"/>
                </a:ext>
              </a:extLst>
            </p:cNvPr>
            <p:cNvGrpSpPr/>
            <p:nvPr/>
          </p:nvGrpSpPr>
          <p:grpSpPr>
            <a:xfrm>
              <a:off x="426780" y="3449896"/>
              <a:ext cx="8407201" cy="329873"/>
              <a:chOff x="426780" y="3470075"/>
              <a:chExt cx="8407201" cy="329873"/>
            </a:xfrm>
          </p:grpSpPr>
          <p:pic>
            <p:nvPicPr>
              <p:cNvPr id="425" name="Image" descr="Image"/>
              <p:cNvPicPr>
                <a:picLocks noChangeAspect="1"/>
              </p:cNvPicPr>
              <p:nvPr/>
            </p:nvPicPr>
            <p:blipFill>
              <a:blip r:embed="rId4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09299" y="3546358"/>
                <a:ext cx="824682" cy="177307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26" name="Image" descr="Image"/>
              <p:cNvPicPr>
                <a:picLocks noChangeAspect="1"/>
              </p:cNvPicPr>
              <p:nvPr/>
            </p:nvPicPr>
            <p:blipFill>
              <a:blip r:embed="rId4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51052" y="3470075"/>
                <a:ext cx="791694" cy="32987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27" name="Image" descr="Image"/>
              <p:cNvPicPr>
                <a:picLocks noChangeAspect="1"/>
              </p:cNvPicPr>
              <p:nvPr/>
            </p:nvPicPr>
            <p:blipFill>
              <a:blip r:embed="rId4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54630" y="3470075"/>
                <a:ext cx="329873" cy="32987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28" name="Image" descr="Image"/>
              <p:cNvPicPr>
                <a:picLocks noChangeAspect="1"/>
              </p:cNvPicPr>
              <p:nvPr/>
            </p:nvPicPr>
            <p:blipFill>
              <a:blip r:embed="rId4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3399" y="3517494"/>
                <a:ext cx="824682" cy="23503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29" name="Image" descr="Image"/>
              <p:cNvPicPr>
                <a:picLocks noChangeAspect="1"/>
              </p:cNvPicPr>
              <p:nvPr/>
            </p:nvPicPr>
            <p:blipFill>
              <a:blip r:embed="rId4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72168" y="3544296"/>
                <a:ext cx="824682" cy="18143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30" name="Image" descr="Image"/>
              <p:cNvPicPr>
                <a:picLocks noChangeAspect="1"/>
              </p:cNvPicPr>
              <p:nvPr/>
            </p:nvPicPr>
            <p:blipFill>
              <a:blip r:embed="rId4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45874" y="3470075"/>
                <a:ext cx="659745" cy="32987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31" name="Image" descr="Image"/>
              <p:cNvPicPr>
                <a:picLocks noChangeAspect="1"/>
              </p:cNvPicPr>
              <p:nvPr/>
            </p:nvPicPr>
            <p:blipFill>
              <a:blip r:embed="rId4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54643" y="3560790"/>
                <a:ext cx="824682" cy="14844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32" name="Image" descr="Image"/>
              <p:cNvPicPr>
                <a:picLocks noChangeAspect="1"/>
              </p:cNvPicPr>
              <p:nvPr/>
            </p:nvPicPr>
            <p:blipFill>
              <a:blip r:embed="rId5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73706" y="3470075"/>
                <a:ext cx="614388" cy="32987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33" name="Image" descr="Image"/>
              <p:cNvPicPr>
                <a:picLocks noChangeAspect="1"/>
              </p:cNvPicPr>
              <p:nvPr/>
            </p:nvPicPr>
            <p:blipFill>
              <a:blip r:embed="rId5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97931" y="3470075"/>
                <a:ext cx="709226" cy="32987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35" name="Image" descr="Image"/>
              <p:cNvPicPr>
                <a:picLocks noChangeAspect="1"/>
              </p:cNvPicPr>
              <p:nvPr/>
            </p:nvPicPr>
            <p:blipFill>
              <a:blip r:embed="rId5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6780" y="3521617"/>
                <a:ext cx="504602" cy="226788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442B8B2-98A7-D649-8C19-66F1D4A918BD}"/>
                </a:ext>
              </a:extLst>
            </p:cNvPr>
            <p:cNvGrpSpPr/>
            <p:nvPr/>
          </p:nvGrpSpPr>
          <p:grpSpPr>
            <a:xfrm>
              <a:off x="426780" y="3027652"/>
              <a:ext cx="8407201" cy="329873"/>
              <a:chOff x="426780" y="2910179"/>
              <a:chExt cx="8407201" cy="329873"/>
            </a:xfrm>
          </p:grpSpPr>
          <p:pic>
            <p:nvPicPr>
              <p:cNvPr id="434" name="Image" descr="Image"/>
              <p:cNvPicPr>
                <a:picLocks noChangeAspect="1"/>
              </p:cNvPicPr>
              <p:nvPr/>
            </p:nvPicPr>
            <p:blipFill>
              <a:blip r:embed="rId5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09299" y="2980277"/>
                <a:ext cx="824682" cy="189677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36" name="Image" descr="Image"/>
              <p:cNvPicPr>
                <a:picLocks noChangeAspect="1"/>
              </p:cNvPicPr>
              <p:nvPr/>
            </p:nvPicPr>
            <p:blipFill>
              <a:blip r:embed="rId5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48556" y="2986462"/>
                <a:ext cx="824682" cy="177307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37" name="Image" descr="Image"/>
              <p:cNvPicPr>
                <a:picLocks noChangeAspect="1"/>
              </p:cNvPicPr>
              <p:nvPr/>
            </p:nvPicPr>
            <p:blipFill>
              <a:blip r:embed="rId5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87808" y="2976153"/>
                <a:ext cx="824682" cy="19792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38" name="Image" descr="Image"/>
              <p:cNvPicPr>
                <a:picLocks noChangeAspect="1"/>
              </p:cNvPicPr>
              <p:nvPr/>
            </p:nvPicPr>
            <p:blipFill>
              <a:blip r:embed="rId5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28069" y="2910179"/>
                <a:ext cx="523673" cy="32987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39" name="Image" descr="Image"/>
              <p:cNvPicPr>
                <a:picLocks noChangeAspect="1"/>
              </p:cNvPicPr>
              <p:nvPr/>
            </p:nvPicPr>
            <p:blipFill>
              <a:blip r:embed="rId5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26058" y="2910179"/>
                <a:ext cx="465945" cy="329872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40" name="Image" descr="Image"/>
              <p:cNvPicPr>
                <a:picLocks noChangeAspect="1"/>
              </p:cNvPicPr>
              <p:nvPr/>
            </p:nvPicPr>
            <p:blipFill>
              <a:blip r:embed="rId5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30217" y="2910179"/>
                <a:ext cx="259775" cy="32987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41" name="Image" descr="Image"/>
              <p:cNvPicPr>
                <a:picLocks noChangeAspect="1"/>
              </p:cNvPicPr>
              <p:nvPr/>
            </p:nvPicPr>
            <p:blipFill>
              <a:blip r:embed="rId5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00380" y="2910179"/>
                <a:ext cx="593771" cy="32987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42" name="Image" descr="Image"/>
              <p:cNvPicPr>
                <a:picLocks noChangeAspect="1"/>
              </p:cNvPicPr>
              <p:nvPr/>
            </p:nvPicPr>
            <p:blipFill>
              <a:blip r:embed="rId6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78790" y="2910179"/>
                <a:ext cx="585524" cy="32987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43" name="Image" descr="Image"/>
              <p:cNvPicPr>
                <a:picLocks noChangeAspect="1"/>
              </p:cNvPicPr>
              <p:nvPr/>
            </p:nvPicPr>
            <p:blipFill>
              <a:blip r:embed="rId6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80997" y="2910179"/>
                <a:ext cx="700979" cy="329872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44" name="Image" descr="Image"/>
              <p:cNvPicPr>
                <a:picLocks noChangeAspect="1"/>
              </p:cNvPicPr>
              <p:nvPr/>
            </p:nvPicPr>
            <p:blipFill>
              <a:blip r:embed="rId6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8042" y="2939042"/>
                <a:ext cx="824682" cy="272146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45" name="Image" descr="Image"/>
              <p:cNvPicPr>
                <a:picLocks noChangeAspect="1"/>
              </p:cNvPicPr>
              <p:nvPr/>
            </p:nvPicPr>
            <p:blipFill>
              <a:blip r:embed="rId6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6780" y="2936981"/>
                <a:ext cx="618151" cy="276268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8687D293-D9FB-9E40-A6DF-AF3B7D2B2EC5}"/>
                </a:ext>
              </a:extLst>
            </p:cNvPr>
            <p:cNvGrpSpPr/>
            <p:nvPr/>
          </p:nvGrpSpPr>
          <p:grpSpPr>
            <a:xfrm>
              <a:off x="426780" y="2605408"/>
              <a:ext cx="8407201" cy="329873"/>
              <a:chOff x="426780" y="2362601"/>
              <a:chExt cx="8407201" cy="329873"/>
            </a:xfrm>
          </p:grpSpPr>
          <p:pic>
            <p:nvPicPr>
              <p:cNvPr id="383" name="Image" descr="Image"/>
              <p:cNvPicPr>
                <a:picLocks noChangeAspect="1"/>
              </p:cNvPicPr>
              <p:nvPr/>
            </p:nvPicPr>
            <p:blipFill>
              <a:blip r:embed="rId6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74719" y="2362601"/>
                <a:ext cx="659745" cy="32987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14" name="Image" descr="Image"/>
              <p:cNvPicPr>
                <a:picLocks noChangeAspect="1"/>
              </p:cNvPicPr>
              <p:nvPr/>
            </p:nvPicPr>
            <p:blipFill>
              <a:blip r:embed="rId6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39882" y="2362601"/>
                <a:ext cx="457698" cy="32987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48" name="Image" descr="Image"/>
              <p:cNvPicPr>
                <a:picLocks noChangeAspect="1"/>
              </p:cNvPicPr>
              <p:nvPr/>
            </p:nvPicPr>
            <p:blipFill>
              <a:blip r:embed="rId6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32870" y="2362601"/>
                <a:ext cx="329873" cy="32987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49" name="Image" descr="Image"/>
              <p:cNvPicPr>
                <a:picLocks noChangeAspect="1"/>
              </p:cNvPicPr>
              <p:nvPr/>
            </p:nvPicPr>
            <p:blipFill>
              <a:blip r:embed="rId6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9674" y="2428326"/>
                <a:ext cx="496057" cy="19842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50" name="Image" descr="Image"/>
              <p:cNvPicPr>
                <a:picLocks noChangeAspect="1"/>
              </p:cNvPicPr>
              <p:nvPr/>
            </p:nvPicPr>
            <p:blipFill>
              <a:blip r:embed="rId6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42369" y="2362601"/>
                <a:ext cx="540166" cy="32987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51" name="Image" descr="Image"/>
              <p:cNvPicPr>
                <a:picLocks noChangeAspect="1"/>
              </p:cNvPicPr>
              <p:nvPr/>
            </p:nvPicPr>
            <p:blipFill>
              <a:blip r:embed="rId6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70421" y="2362601"/>
                <a:ext cx="494809" cy="32987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54" name="Image" descr="Image"/>
              <p:cNvPicPr>
                <a:picLocks noChangeAspect="1"/>
              </p:cNvPicPr>
              <p:nvPr/>
            </p:nvPicPr>
            <p:blipFill>
              <a:blip r:embed="rId7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63664" y="2385280"/>
                <a:ext cx="824682" cy="284515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55" name="Image" descr="Image"/>
              <p:cNvPicPr>
                <a:picLocks noChangeAspect="1"/>
              </p:cNvPicPr>
              <p:nvPr/>
            </p:nvPicPr>
            <p:blipFill>
              <a:blip r:embed="rId7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65485" y="2362601"/>
                <a:ext cx="527797" cy="32987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56" name="Image" descr="Image"/>
              <p:cNvPicPr>
                <a:picLocks noChangeAspect="1"/>
              </p:cNvPicPr>
              <p:nvPr/>
            </p:nvPicPr>
            <p:blipFill>
              <a:blip r:embed="rId7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09299" y="2422390"/>
                <a:ext cx="824682" cy="21029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57" name="Image" descr="Image"/>
              <p:cNvPicPr>
                <a:picLocks noChangeAspect="1"/>
              </p:cNvPicPr>
              <p:nvPr/>
            </p:nvPicPr>
            <p:blipFill>
              <a:blip r:embed="rId7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6780" y="2362601"/>
                <a:ext cx="659745" cy="32987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66" name="Image" descr="Image"/>
              <p:cNvPicPr>
                <a:picLocks noChangeAspect="1"/>
              </p:cNvPicPr>
              <p:nvPr/>
            </p:nvPicPr>
            <p:blipFill>
              <a:blip r:embed="rId7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11603" y="2362601"/>
                <a:ext cx="820558" cy="329873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855BD4B1-E15F-1846-88CF-5DB072DC9C88}"/>
                </a:ext>
              </a:extLst>
            </p:cNvPr>
            <p:cNvGrpSpPr/>
            <p:nvPr/>
          </p:nvGrpSpPr>
          <p:grpSpPr>
            <a:xfrm>
              <a:off x="426780" y="2183164"/>
              <a:ext cx="8407201" cy="329873"/>
              <a:chOff x="426780" y="2014677"/>
              <a:chExt cx="8407201" cy="329873"/>
            </a:xfrm>
          </p:grpSpPr>
          <p:pic>
            <p:nvPicPr>
              <p:cNvPr id="446" name="Image" descr="Image"/>
              <p:cNvPicPr>
                <a:picLocks noChangeAspect="1"/>
              </p:cNvPicPr>
              <p:nvPr/>
            </p:nvPicPr>
            <p:blipFill>
              <a:blip r:embed="rId7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96024" y="2027047"/>
                <a:ext cx="824682" cy="30513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47" name="Image" descr="Image"/>
              <p:cNvPicPr>
                <a:picLocks noChangeAspect="1"/>
              </p:cNvPicPr>
              <p:nvPr/>
            </p:nvPicPr>
            <p:blipFill>
              <a:blip r:embed="rId7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09299" y="2024985"/>
                <a:ext cx="824682" cy="309256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52" name="Image" descr="Image"/>
              <p:cNvPicPr>
                <a:picLocks noChangeAspect="1"/>
              </p:cNvPicPr>
              <p:nvPr/>
            </p:nvPicPr>
            <p:blipFill>
              <a:blip r:embed="rId7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69955" y="2014677"/>
                <a:ext cx="651499" cy="32987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58" name="Image" descr="Image"/>
              <p:cNvPicPr>
                <a:picLocks noChangeAspect="1"/>
              </p:cNvPicPr>
              <p:nvPr/>
            </p:nvPicPr>
            <p:blipFill>
              <a:blip r:embed="rId7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69476" y="2066219"/>
                <a:ext cx="824682" cy="226788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59" name="Image" descr="Image"/>
              <p:cNvPicPr>
                <a:picLocks noChangeAspect="1"/>
              </p:cNvPicPr>
              <p:nvPr/>
            </p:nvPicPr>
            <p:blipFill>
              <a:blip r:embed="rId7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56202" y="2033232"/>
                <a:ext cx="824682" cy="292762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60" name="Image" descr="Image"/>
              <p:cNvPicPr>
                <a:picLocks noChangeAspect="1"/>
              </p:cNvPicPr>
              <p:nvPr/>
            </p:nvPicPr>
            <p:blipFill>
              <a:blip r:embed="rId8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23320" y="2014677"/>
                <a:ext cx="544290" cy="32987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61" name="Image" descr="Image"/>
              <p:cNvPicPr>
                <a:picLocks noChangeAspect="1"/>
              </p:cNvPicPr>
              <p:nvPr/>
            </p:nvPicPr>
            <p:blipFill>
              <a:blip r:embed="rId8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10046" y="2062096"/>
                <a:ext cx="824682" cy="23503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62" name="Image" descr="Image"/>
              <p:cNvPicPr>
                <a:picLocks noChangeAspect="1"/>
              </p:cNvPicPr>
              <p:nvPr/>
            </p:nvPicPr>
            <p:blipFill>
              <a:blip r:embed="rId8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6780" y="2014677"/>
                <a:ext cx="754583" cy="32987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67" name="Image" descr="Image"/>
              <p:cNvPicPr>
                <a:picLocks noChangeAspect="1"/>
              </p:cNvPicPr>
              <p:nvPr/>
            </p:nvPicPr>
            <p:blipFill>
              <a:blip r:embed="rId8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82750" y="2074466"/>
                <a:ext cx="824682" cy="210294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4C0051BA-DB72-1641-B7F8-2636F5AA5A0C}"/>
                </a:ext>
              </a:extLst>
            </p:cNvPr>
            <p:cNvGrpSpPr/>
            <p:nvPr/>
          </p:nvGrpSpPr>
          <p:grpSpPr>
            <a:xfrm>
              <a:off x="426780" y="1338676"/>
              <a:ext cx="8407201" cy="329873"/>
              <a:chOff x="426780" y="1216466"/>
              <a:chExt cx="8407201" cy="329873"/>
            </a:xfrm>
          </p:grpSpPr>
          <p:pic>
            <p:nvPicPr>
              <p:cNvPr id="473" name="Image" descr="Image"/>
              <p:cNvPicPr>
                <a:picLocks noChangeAspect="1"/>
              </p:cNvPicPr>
              <p:nvPr/>
            </p:nvPicPr>
            <p:blipFill>
              <a:blip r:embed="rId8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09299" y="1270070"/>
                <a:ext cx="824682" cy="222665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75" name="Image" descr="Image"/>
              <p:cNvPicPr>
                <a:picLocks noChangeAspect="1"/>
              </p:cNvPicPr>
              <p:nvPr/>
            </p:nvPicPr>
            <p:blipFill>
              <a:blip r:embed="rId8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27525" y="1216466"/>
                <a:ext cx="692733" cy="32987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76" name="Image" descr="Image"/>
              <p:cNvPicPr>
                <a:picLocks noChangeAspect="1"/>
              </p:cNvPicPr>
              <p:nvPr/>
            </p:nvPicPr>
            <p:blipFill>
              <a:blip r:embed="rId8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68683" y="1272123"/>
                <a:ext cx="598792" cy="218559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79" name="Image" descr="Image"/>
              <p:cNvPicPr>
                <a:picLocks noChangeAspect="1"/>
              </p:cNvPicPr>
              <p:nvPr/>
            </p:nvPicPr>
            <p:blipFill>
              <a:blip r:embed="rId8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85429" y="1248104"/>
                <a:ext cx="674928" cy="266596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80" name="Image" descr="Image"/>
              <p:cNvPicPr>
                <a:picLocks noChangeAspect="1"/>
              </p:cNvPicPr>
              <p:nvPr/>
            </p:nvPicPr>
            <p:blipFill>
              <a:blip r:embed="rId8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62080" y="1221907"/>
                <a:ext cx="781527" cy="31899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81" name="Image" descr="Image"/>
              <p:cNvPicPr>
                <a:picLocks noChangeAspect="1"/>
              </p:cNvPicPr>
              <p:nvPr/>
            </p:nvPicPr>
            <p:blipFill>
              <a:blip r:embed="rId8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63069" y="1216466"/>
                <a:ext cx="622634" cy="32987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82" name="Image" descr="Image"/>
              <p:cNvPicPr>
                <a:picLocks noChangeAspect="1"/>
              </p:cNvPicPr>
              <p:nvPr/>
            </p:nvPicPr>
            <p:blipFill>
              <a:blip r:embed="rId9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42931" y="1216466"/>
                <a:ext cx="478316" cy="32987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83" name="Image" descr="Image"/>
              <p:cNvPicPr>
                <a:picLocks noChangeAspect="1"/>
              </p:cNvPicPr>
              <p:nvPr/>
            </p:nvPicPr>
            <p:blipFill>
              <a:blip r:embed="rId9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6427" y="1315427"/>
                <a:ext cx="824682" cy="131950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86" name="Image" descr="Image"/>
              <p:cNvPicPr>
                <a:picLocks noChangeAspect="1"/>
              </p:cNvPicPr>
              <p:nvPr/>
            </p:nvPicPr>
            <p:blipFill>
              <a:blip r:embed="rId9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02179" y="1224712"/>
                <a:ext cx="824682" cy="313380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87" name="Image" descr="Image"/>
              <p:cNvPicPr>
                <a:picLocks noChangeAspect="1"/>
              </p:cNvPicPr>
              <p:nvPr/>
            </p:nvPicPr>
            <p:blipFill>
              <a:blip r:embed="rId9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6780" y="1288502"/>
                <a:ext cx="807825" cy="185800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FF4B0E88-C84D-7448-B9A2-95325F47EE2A}"/>
                </a:ext>
              </a:extLst>
            </p:cNvPr>
            <p:cNvGrpSpPr/>
            <p:nvPr/>
          </p:nvGrpSpPr>
          <p:grpSpPr>
            <a:xfrm>
              <a:off x="426780" y="916432"/>
              <a:ext cx="8407201" cy="329873"/>
              <a:chOff x="426780" y="887132"/>
              <a:chExt cx="8407201" cy="329873"/>
            </a:xfrm>
          </p:grpSpPr>
          <p:pic>
            <p:nvPicPr>
              <p:cNvPr id="474" name="Image" descr="Image"/>
              <p:cNvPicPr>
                <a:picLocks noChangeAspect="1"/>
              </p:cNvPicPr>
              <p:nvPr/>
            </p:nvPicPr>
            <p:blipFill>
              <a:blip r:embed="rId9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22064" y="887132"/>
                <a:ext cx="552537" cy="32987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84" name="Image" descr="Image"/>
              <p:cNvPicPr>
                <a:picLocks noChangeAspect="1"/>
              </p:cNvPicPr>
              <p:nvPr/>
            </p:nvPicPr>
            <p:blipFill>
              <a:blip r:embed="rId9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26155" y="892523"/>
                <a:ext cx="807826" cy="31909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88" name="Image" descr="Image"/>
              <p:cNvPicPr>
                <a:picLocks noChangeAspect="1"/>
              </p:cNvPicPr>
              <p:nvPr/>
            </p:nvPicPr>
            <p:blipFill>
              <a:blip r:embed="rId9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76795" y="887132"/>
                <a:ext cx="717473" cy="32987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89" name="Image" descr="Image"/>
              <p:cNvPicPr>
                <a:picLocks noChangeAspect="1"/>
              </p:cNvPicPr>
              <p:nvPr/>
            </p:nvPicPr>
            <p:blipFill>
              <a:blip r:embed="rId9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23488" y="927508"/>
                <a:ext cx="701750" cy="2491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90" name="Image" descr="Image"/>
              <p:cNvPicPr>
                <a:picLocks noChangeAspect="1"/>
              </p:cNvPicPr>
              <p:nvPr/>
            </p:nvPicPr>
            <p:blipFill>
              <a:blip r:embed="rId9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12186" y="887132"/>
                <a:ext cx="659745" cy="32987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91" name="Image" descr="Image"/>
              <p:cNvPicPr>
                <a:picLocks noChangeAspect="1"/>
              </p:cNvPicPr>
              <p:nvPr/>
            </p:nvPicPr>
            <p:blipFill>
              <a:blip r:embed="rId9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26662" y="887132"/>
                <a:ext cx="733967" cy="32987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92" name="Image" descr="Image"/>
              <p:cNvPicPr>
                <a:picLocks noChangeAspect="1"/>
              </p:cNvPicPr>
              <p:nvPr/>
            </p:nvPicPr>
            <p:blipFill>
              <a:blip r:embed="rId10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45825" y="953106"/>
                <a:ext cx="824682" cy="197925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93" name="Image" descr="Image"/>
              <p:cNvPicPr>
                <a:picLocks noChangeAspect="1"/>
              </p:cNvPicPr>
              <p:nvPr/>
            </p:nvPicPr>
            <p:blipFill>
              <a:blip r:embed="rId10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15360" y="887132"/>
                <a:ext cx="659745" cy="32987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94" name="Image" descr="Image"/>
              <p:cNvPicPr>
                <a:picLocks noChangeAspect="1"/>
              </p:cNvPicPr>
              <p:nvPr/>
            </p:nvPicPr>
            <p:blipFill>
              <a:blip r:embed="rId10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4772" y="887132"/>
                <a:ext cx="569031" cy="32987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95" name="Image" descr="Image"/>
              <p:cNvPicPr>
                <a:picLocks noChangeAspect="1"/>
              </p:cNvPicPr>
              <p:nvPr/>
            </p:nvPicPr>
            <p:blipFill>
              <a:blip r:embed="rId10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6780" y="887132"/>
                <a:ext cx="816435" cy="329873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12B63446-C110-8C46-9109-8ECBF7CDCD71}"/>
                </a:ext>
              </a:extLst>
            </p:cNvPr>
            <p:cNvGrpSpPr/>
            <p:nvPr/>
          </p:nvGrpSpPr>
          <p:grpSpPr>
            <a:xfrm>
              <a:off x="426780" y="1760920"/>
              <a:ext cx="8407201" cy="329873"/>
              <a:chOff x="426780" y="1619320"/>
              <a:chExt cx="8407201" cy="329873"/>
            </a:xfrm>
          </p:grpSpPr>
          <p:pic>
            <p:nvPicPr>
              <p:cNvPr id="453" name="Image" descr="Image"/>
              <p:cNvPicPr>
                <a:picLocks noChangeAspect="1"/>
              </p:cNvPicPr>
              <p:nvPr/>
            </p:nvPicPr>
            <p:blipFill>
              <a:blip r:embed="rId10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61137" y="1619320"/>
                <a:ext cx="424711" cy="32987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63" name="Image" descr="Image"/>
              <p:cNvPicPr>
                <a:picLocks noChangeAspect="1"/>
              </p:cNvPicPr>
              <p:nvPr/>
            </p:nvPicPr>
            <p:blipFill>
              <a:blip r:embed="rId10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09299" y="1707973"/>
                <a:ext cx="824682" cy="152566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64" name="Image" descr="Image"/>
              <p:cNvPicPr>
                <a:picLocks noChangeAspect="1"/>
              </p:cNvPicPr>
              <p:nvPr/>
            </p:nvPicPr>
            <p:blipFill>
              <a:blip r:embed="rId10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04732" y="1619320"/>
                <a:ext cx="432958" cy="32987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65" name="Image" descr="Image"/>
              <p:cNvPicPr>
                <a:picLocks noChangeAspect="1"/>
              </p:cNvPicPr>
              <p:nvPr/>
            </p:nvPicPr>
            <p:blipFill>
              <a:blip r:embed="rId10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56603" y="1674986"/>
                <a:ext cx="824682" cy="21854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68" name="Image" descr="Image"/>
              <p:cNvPicPr>
                <a:picLocks noChangeAspect="1"/>
              </p:cNvPicPr>
              <p:nvPr/>
            </p:nvPicPr>
            <p:blipFill>
              <a:blip r:embed="rId10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08474" y="1625505"/>
                <a:ext cx="824682" cy="31750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69" name="Image" descr="Image"/>
              <p:cNvPicPr>
                <a:picLocks noChangeAspect="1"/>
              </p:cNvPicPr>
              <p:nvPr/>
            </p:nvPicPr>
            <p:blipFill>
              <a:blip r:embed="rId10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04140" y="1718281"/>
                <a:ext cx="824682" cy="131950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70" name="Image" descr="Image"/>
              <p:cNvPicPr>
                <a:picLocks noChangeAspect="1"/>
              </p:cNvPicPr>
              <p:nvPr/>
            </p:nvPicPr>
            <p:blipFill>
              <a:blip r:embed="rId1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56011" y="1635813"/>
                <a:ext cx="824682" cy="296886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71" name="Image" descr="Image"/>
              <p:cNvPicPr>
                <a:picLocks noChangeAspect="1"/>
              </p:cNvPicPr>
              <p:nvPr/>
            </p:nvPicPr>
            <p:blipFill>
              <a:blip r:embed="rId1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52269" y="1723881"/>
                <a:ext cx="832758" cy="12075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72" name="Image" descr="Image"/>
              <p:cNvPicPr>
                <a:picLocks noChangeAspect="1"/>
              </p:cNvPicPr>
              <p:nvPr/>
            </p:nvPicPr>
            <p:blipFill>
              <a:blip r:embed="rId1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04810" y="1647802"/>
                <a:ext cx="727754" cy="272908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503" name="Image" descr="Image"/>
              <p:cNvPicPr>
                <a:picLocks noChangeAspect="1"/>
              </p:cNvPicPr>
              <p:nvPr/>
            </p:nvPicPr>
            <p:blipFill>
              <a:blip r:embed="rId1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6780" y="1714012"/>
                <a:ext cx="754583" cy="140489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E92172B2-25A6-FD4E-80C4-8A351B513599}"/>
                </a:ext>
              </a:extLst>
            </p:cNvPr>
            <p:cNvGrpSpPr/>
            <p:nvPr/>
          </p:nvGrpSpPr>
          <p:grpSpPr>
            <a:xfrm>
              <a:off x="426780" y="494188"/>
              <a:ext cx="8407201" cy="329873"/>
              <a:chOff x="426780" y="494188"/>
              <a:chExt cx="8407201" cy="329873"/>
            </a:xfrm>
          </p:grpSpPr>
          <p:pic>
            <p:nvPicPr>
              <p:cNvPr id="477" name="Image" descr="Image"/>
              <p:cNvPicPr>
                <a:picLocks noChangeAspect="1"/>
              </p:cNvPicPr>
              <p:nvPr/>
            </p:nvPicPr>
            <p:blipFill>
              <a:blip r:embed="rId1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35625" y="494188"/>
                <a:ext cx="721596" cy="32987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78" name="Image" descr="Image"/>
              <p:cNvPicPr>
                <a:picLocks noChangeAspect="1"/>
              </p:cNvPicPr>
              <p:nvPr/>
            </p:nvPicPr>
            <p:blipFill>
              <a:blip r:embed="rId1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37960" y="494188"/>
                <a:ext cx="585524" cy="32987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85" name="Image" descr="Image"/>
              <p:cNvPicPr>
                <a:picLocks noChangeAspect="1"/>
              </p:cNvPicPr>
              <p:nvPr/>
            </p:nvPicPr>
            <p:blipFill>
              <a:blip r:embed="rId1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69362" y="544431"/>
                <a:ext cx="764619" cy="229387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96" name="Image" descr="Image"/>
              <p:cNvPicPr>
                <a:picLocks noChangeAspect="1"/>
              </p:cNvPicPr>
              <p:nvPr/>
            </p:nvPicPr>
            <p:blipFill>
              <a:blip r:embed="rId1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48912" y="494188"/>
                <a:ext cx="725720" cy="32987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97" name="Image" descr="Image"/>
              <p:cNvPicPr>
                <a:picLocks noChangeAspect="1"/>
              </p:cNvPicPr>
              <p:nvPr/>
            </p:nvPicPr>
            <p:blipFill>
              <a:blip r:embed="rId1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7124" y="494188"/>
                <a:ext cx="589647" cy="32987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98" name="Image" descr="Image"/>
              <p:cNvPicPr>
                <a:picLocks noChangeAspect="1"/>
              </p:cNvPicPr>
              <p:nvPr/>
            </p:nvPicPr>
            <p:blipFill>
              <a:blip r:embed="rId1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86773" y="494188"/>
                <a:ext cx="733967" cy="32987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99" name="Image" descr="Image"/>
              <p:cNvPicPr>
                <a:picLocks noChangeAspect="1"/>
              </p:cNvPicPr>
              <p:nvPr/>
            </p:nvPicPr>
            <p:blipFill>
              <a:blip r:embed="rId1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46465" y="494188"/>
                <a:ext cx="379354" cy="32987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500" name="Image" descr="Image"/>
              <p:cNvPicPr>
                <a:picLocks noChangeAspect="1"/>
              </p:cNvPicPr>
              <p:nvPr/>
            </p:nvPicPr>
            <p:blipFill>
              <a:blip r:embed="rId1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09642" y="595211"/>
                <a:ext cx="824682" cy="127826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501" name="Image" descr="Image"/>
              <p:cNvPicPr>
                <a:picLocks noChangeAspect="1"/>
              </p:cNvPicPr>
              <p:nvPr/>
            </p:nvPicPr>
            <p:blipFill>
              <a:blip r:embed="rId1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69704" y="494188"/>
                <a:ext cx="527797" cy="32987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502" name="Image" descr="Image"/>
              <p:cNvPicPr>
                <a:picLocks noChangeAspect="1"/>
              </p:cNvPicPr>
              <p:nvPr/>
            </p:nvPicPr>
            <p:blipFill>
              <a:blip r:embed="rId12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32881" y="584903"/>
                <a:ext cx="824682" cy="14844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504" name="Image" descr="Image"/>
              <p:cNvPicPr>
                <a:picLocks noChangeAspect="1"/>
              </p:cNvPicPr>
              <p:nvPr/>
            </p:nvPicPr>
            <p:blipFill>
              <a:blip r:embed="rId12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6780" y="537484"/>
                <a:ext cx="608203" cy="243281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51801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7564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17" y="0"/>
            <a:ext cx="916571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0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xmlns="" id="{46CE2B9D-F59E-CB40-A0E6-B802BAF30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2238" cy="5163508"/>
          </a:xfrm>
        </p:spPr>
      </p:pic>
      <p:sp>
        <p:nvSpPr>
          <p:cNvPr id="3" name="TextBox 2"/>
          <p:cNvSpPr txBox="1"/>
          <p:nvPr/>
        </p:nvSpPr>
        <p:spPr>
          <a:xfrm>
            <a:off x="3958543" y="1875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2EC6A2F9-C9B1-7B4F-8C41-7FFCE5916138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63500" sx="102000" sy="102000" algn="ctr" rotWithShape="0">
              <a:prstClr val="black">
                <a:alpha val="95000"/>
              </a:prstClr>
            </a:outerShdw>
          </a:effectLst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Halifax Innovation District</a:t>
            </a:r>
          </a:p>
        </p:txBody>
      </p:sp>
    </p:spTree>
    <p:extLst>
      <p:ext uri="{BB962C8B-B14F-4D97-AF65-F5344CB8AC3E}">
        <p14:creationId xmlns:p14="http://schemas.microsoft.com/office/powerpoint/2010/main" val="385431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5953" cy="51578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 rot="10800000">
            <a:off x="0" y="-5"/>
            <a:ext cx="9144000" cy="1145665"/>
          </a:xfrm>
          <a:prstGeom prst="rect">
            <a:avLst/>
          </a:prstGeom>
          <a:gradFill>
            <a:gsLst>
              <a:gs pos="0">
                <a:srgbClr val="F2AC00">
                  <a:alpha val="75000"/>
                </a:srgbClr>
              </a:gs>
              <a:gs pos="100000">
                <a:srgbClr val="F2AC00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1600" y="7564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2AE27B2-3811-774C-B8DE-8240670566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381" y="515070"/>
            <a:ext cx="2785238" cy="4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6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7564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143" y="-1"/>
            <a:ext cx="918457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1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12CE013-7B32-C447-BDB6-EDA5AA67353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21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2783" y="517103"/>
            <a:ext cx="2546313" cy="82916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622" y="557946"/>
            <a:ext cx="3532356" cy="74748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437" y="1573648"/>
            <a:ext cx="3308597" cy="79934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2813" y="1558736"/>
            <a:ext cx="3152018" cy="82916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94" y="3742700"/>
            <a:ext cx="3608216" cy="87942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7147" y="3738424"/>
            <a:ext cx="3716559" cy="88797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188" y="2690712"/>
            <a:ext cx="3275511" cy="75272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035" y="2600749"/>
            <a:ext cx="3312987" cy="93264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188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B0CAF41-81E2-DC4E-B291-D79BCCB9A26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21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80599"/>
          </a:xfrm>
        </p:spPr>
        <p:txBody>
          <a:bodyPr>
            <a:normAutofit/>
          </a:bodyPr>
          <a:lstStyle/>
          <a:p>
            <a:r>
              <a:rPr lang="en-US" dirty="0"/>
              <a:t>Atlantic Canada’s Economic</a:t>
            </a:r>
            <a:br>
              <a:rPr lang="en-US" dirty="0"/>
            </a:br>
            <a:r>
              <a:rPr lang="en-US" dirty="0"/>
              <a:t>And Demographic Challenges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320688"/>
              </p:ext>
            </p:extLst>
          </p:nvPr>
        </p:nvGraphicFramePr>
        <p:xfrm>
          <a:off x="591066" y="1392193"/>
          <a:ext cx="3524349" cy="2853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341182"/>
              </p:ext>
            </p:extLst>
          </p:nvPr>
        </p:nvGraphicFramePr>
        <p:xfrm>
          <a:off x="4743966" y="1392193"/>
          <a:ext cx="3700567" cy="2853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80101" y="4497078"/>
            <a:ext cx="1805651" cy="407107"/>
          </a:xfrm>
          <a:prstGeom prst="rect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C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Atlantic Canada:   1.57%</a:t>
            </a:r>
          </a:p>
          <a:p>
            <a:r>
              <a:rPr lang="en-C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Canada               :   3.63%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90169" y="4495367"/>
            <a:ext cx="2105157" cy="400110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Atlantic Provinces : 0.14%</a:t>
            </a:r>
          </a:p>
          <a:p>
            <a:r>
              <a:rPr lang="en-C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Canada                   : 1.11%</a:t>
            </a:r>
          </a:p>
        </p:txBody>
      </p:sp>
    </p:spTree>
    <p:extLst>
      <p:ext uri="{BB962C8B-B14F-4D97-AF65-F5344CB8AC3E}">
        <p14:creationId xmlns:p14="http://schemas.microsoft.com/office/powerpoint/2010/main" val="155243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350F1EE-59AF-9343-B754-A5F1BE914D2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21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1F63EAB-4501-574E-938D-8D0933E12D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561" y="856192"/>
            <a:ext cx="2552994" cy="3317363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  <a:effectLst>
            <a:outerShdw blurRad="203200" sx="105000" sy="105000" algn="ctr" rotWithShape="0">
              <a:prstClr val="black">
                <a:alpha val="17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46DF739-E9A6-724E-AFBC-4016AD78A3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60830">
            <a:off x="6063850" y="1213289"/>
            <a:ext cx="2336405" cy="3065062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  <a:effectLst>
            <a:outerShdw blurRad="203200" sx="105000" sy="105000" algn="ctr" rotWithShape="0">
              <a:prstClr val="black">
                <a:alpha val="17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8042FAA-4B0B-644B-A6F6-60602EDC9E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9424">
            <a:off x="573164" y="1197751"/>
            <a:ext cx="2353403" cy="3062711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  <a:effectLst>
            <a:outerShdw blurRad="203200" sx="105000" sy="105000" algn="ctr" rotWithShape="0">
              <a:prstClr val="black">
                <a:alpha val="17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134E19F-0C79-3C4D-8EBD-A0CABD8EB7B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655">
            <a:off x="4338749" y="884017"/>
            <a:ext cx="2507362" cy="3231599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  <a:effectLst>
            <a:outerShdw blurRad="203200" sx="105000" sy="105000" algn="ctr" rotWithShape="0">
              <a:prstClr val="black">
                <a:alpha val="1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600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7624A1F-F664-3140-8382-19F8C0A3A64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21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58543" y="1875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xmlns="" id="{F9F9EE7A-EEEE-7F48-AF7B-0B170C3388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57" b="-9112"/>
          <a:stretch/>
        </p:blipFill>
        <p:spPr>
          <a:xfrm>
            <a:off x="1799410" y="1208684"/>
            <a:ext cx="5013282" cy="1954645"/>
          </a:xfrm>
          <a:effectLst>
            <a:reflection blurRad="50800" stA="30000" endPos="47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817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A525691-1719-8E4E-ABAF-FF366D72485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21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7BB3FEF9-7B19-6844-8468-5E63FB2DE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REAP Stakeholder Framework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70B7616-61F6-4649-9CD8-C0212A73F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696" y="1046204"/>
            <a:ext cx="4144608" cy="351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3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729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CA" sz="2800" dirty="0"/>
              <a:t>Team</a:t>
            </a:r>
            <a:endParaRPr sz="2800" dirty="0"/>
          </a:p>
        </p:txBody>
      </p:sp>
      <p:sp>
        <p:nvSpPr>
          <p:cNvPr id="8" name="AutoShape 4" descr="Image result for matt hebb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68" name="pasted-imag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0763" y="3604244"/>
            <a:ext cx="2317658" cy="846699"/>
          </a:xfrm>
          <a:prstGeom prst="rect">
            <a:avLst/>
          </a:prstGeom>
          <a:ln w="12700">
            <a:miter lim="400000"/>
          </a:ln>
        </p:spPr>
      </p:pic>
      <p:pic>
        <p:nvPicPr>
          <p:cNvPr id="470" name="pasted-image.tif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540" y="1140389"/>
            <a:ext cx="890580" cy="928636"/>
          </a:xfrm>
          <a:prstGeom prst="rect">
            <a:avLst/>
          </a:prstGeom>
          <a:ln w="6350" cap="flat">
            <a:solidFill>
              <a:schemeClr val="bg1">
                <a:lumMod val="85000"/>
              </a:schemeClr>
            </a:solidFill>
            <a:miter lim="400000"/>
          </a:ln>
          <a:effectLst/>
        </p:spPr>
      </p:pic>
      <p:pic>
        <p:nvPicPr>
          <p:cNvPr id="476" name="pasted-image.tiff"/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7194" y="2401100"/>
            <a:ext cx="890580" cy="890580"/>
          </a:xfrm>
          <a:prstGeom prst="rect">
            <a:avLst/>
          </a:prstGeom>
          <a:ln w="6350" cap="flat">
            <a:solidFill>
              <a:schemeClr val="bg1">
                <a:lumMod val="85000"/>
              </a:schemeClr>
            </a:solidFill>
            <a:miter lim="400000"/>
          </a:ln>
          <a:effectLst/>
        </p:spPr>
      </p:pic>
      <p:pic>
        <p:nvPicPr>
          <p:cNvPr id="482" name="pasted-image.tiff"/>
          <p:cNvPicPr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5"/>
          <a:stretch/>
        </p:blipFill>
        <p:spPr>
          <a:xfrm>
            <a:off x="4631521" y="1140389"/>
            <a:ext cx="890580" cy="890580"/>
          </a:xfrm>
          <a:prstGeom prst="rect">
            <a:avLst/>
          </a:prstGeom>
          <a:ln w="6350" cap="flat">
            <a:solidFill>
              <a:schemeClr val="bg1">
                <a:lumMod val="85000"/>
              </a:schemeClr>
            </a:solidFill>
            <a:miter lim="400000"/>
          </a:ln>
          <a:effectLst/>
        </p:spPr>
      </p:pic>
      <p:pic>
        <p:nvPicPr>
          <p:cNvPr id="485" name="pasted-image.tiff"/>
          <p:cNvPicPr>
            <a:picLocks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01"/>
          <a:stretch/>
        </p:blipFill>
        <p:spPr>
          <a:xfrm>
            <a:off x="5845848" y="1140389"/>
            <a:ext cx="890580" cy="890580"/>
          </a:xfrm>
          <a:prstGeom prst="rect">
            <a:avLst/>
          </a:prstGeom>
          <a:ln w="6350" cap="flat">
            <a:solidFill>
              <a:schemeClr val="bg1">
                <a:lumMod val="85000"/>
              </a:schemeClr>
            </a:solidFill>
            <a:miter lim="400000"/>
          </a:ln>
          <a:effectLst/>
        </p:spPr>
      </p:pic>
      <p:pic>
        <p:nvPicPr>
          <p:cNvPr id="488" name="pasted-image.tiff"/>
          <p:cNvPicPr>
            <a:picLocks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5848" y="2401100"/>
            <a:ext cx="890580" cy="890580"/>
          </a:xfrm>
          <a:prstGeom prst="rect">
            <a:avLst/>
          </a:prstGeom>
          <a:ln w="6350" cap="flat">
            <a:solidFill>
              <a:schemeClr val="bg1">
                <a:lumMod val="85000"/>
              </a:schemeClr>
            </a:solidFill>
            <a:miter lim="400000"/>
          </a:ln>
          <a:effectLst/>
        </p:spPr>
      </p:pic>
      <p:pic>
        <p:nvPicPr>
          <p:cNvPr id="491" name="pasted-image.tiff"/>
          <p:cNvPicPr>
            <a:picLocks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0175" y="1140389"/>
            <a:ext cx="890580" cy="890580"/>
          </a:xfrm>
          <a:prstGeom prst="rect">
            <a:avLst/>
          </a:prstGeom>
          <a:ln w="6350" cap="flat">
            <a:solidFill>
              <a:schemeClr val="bg1">
                <a:lumMod val="85000"/>
              </a:schemeClr>
            </a:solidFill>
            <a:miter lim="400000"/>
          </a:ln>
          <a:effectLst/>
        </p:spPr>
      </p:pic>
      <p:pic>
        <p:nvPicPr>
          <p:cNvPr id="494" name="pasted-image.tiff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17194" y="1140389"/>
            <a:ext cx="890580" cy="890580"/>
          </a:xfrm>
          <a:prstGeom prst="rect">
            <a:avLst/>
          </a:prstGeom>
          <a:ln w="6350" cap="flat">
            <a:solidFill>
              <a:schemeClr val="bg1">
                <a:lumMod val="85000"/>
              </a:schemeClr>
            </a:solidFill>
            <a:miter lim="400000"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2867" y="1140389"/>
            <a:ext cx="890580" cy="890580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</a:ln>
        </p:spPr>
      </p:pic>
      <p:pic>
        <p:nvPicPr>
          <p:cNvPr id="3" name="Picture 2"/>
          <p:cNvPicPr>
            <a:picLocks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1521" y="2401100"/>
            <a:ext cx="890580" cy="890580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</a:ln>
        </p:spPr>
      </p:pic>
      <p:pic>
        <p:nvPicPr>
          <p:cNvPr id="5" name="Picture 4"/>
          <p:cNvPicPr>
            <a:picLocks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40" y="2401100"/>
            <a:ext cx="890580" cy="890580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2867" y="2401100"/>
            <a:ext cx="890580" cy="890580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175" y="2401100"/>
            <a:ext cx="890580" cy="890580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Picture 10"/>
          <p:cNvPicPr>
            <a:picLocks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"/>
          <a:stretch/>
        </p:blipFill>
        <p:spPr>
          <a:xfrm flipH="1">
            <a:off x="2202867" y="3623755"/>
            <a:ext cx="890580" cy="890580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</a:ln>
        </p:spPr>
      </p:pic>
      <p:pic>
        <p:nvPicPr>
          <p:cNvPr id="13" name="Picture 12"/>
          <p:cNvPicPr>
            <a:picLocks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417194" y="3623755"/>
            <a:ext cx="890580" cy="890580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</a:ln>
        </p:spPr>
      </p:pic>
      <p:pic>
        <p:nvPicPr>
          <p:cNvPr id="1036" name="Picture 12" descr="Image result for jeff larsen dalhousie">
            <a:hlinkClick r:id="rId17"/>
          </p:cNvPr>
          <p:cNvPicPr>
            <a:picLocks noChangeArrowheads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5"/>
          <a:stretch/>
        </p:blipFill>
        <p:spPr bwMode="auto">
          <a:xfrm>
            <a:off x="4631521" y="3623755"/>
            <a:ext cx="890580" cy="89058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"/>
          <a:stretch/>
        </p:blipFill>
        <p:spPr>
          <a:xfrm>
            <a:off x="988540" y="3623755"/>
            <a:ext cx="890580" cy="890580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7123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C5BEF9E-222E-1D44-8FF0-308A19DEE30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21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A06FBD0F-907F-3C43-B1D3-342FF7D79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SME vs. IDE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57874" y="1357482"/>
            <a:ext cx="2721377" cy="2740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750"/>
              </a:spcBef>
            </a:pPr>
            <a:r>
              <a:rPr lang="en-US" sz="1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SME: </a:t>
            </a:r>
            <a:r>
              <a:rPr lang="en-US" sz="14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Focused on local and regional markets, not dependent on innovation, little external capital</a:t>
            </a:r>
          </a:p>
          <a:p>
            <a:pPr lvl="0">
              <a:lnSpc>
                <a:spcPct val="150000"/>
              </a:lnSpc>
              <a:spcBef>
                <a:spcPts val="750"/>
              </a:spcBef>
            </a:pPr>
            <a:r>
              <a:rPr lang="en-US" sz="1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IDE: </a:t>
            </a:r>
            <a:r>
              <a:rPr lang="en-US" sz="14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Focused on global markets, based on innovation, diverse ownership, requires investment, experience early losses</a:t>
            </a:r>
            <a:endParaRPr lang="en-US" sz="1400" b="1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85" t="-3481" b="-3689"/>
          <a:stretch/>
        </p:blipFill>
        <p:spPr>
          <a:xfrm>
            <a:off x="628650" y="1184937"/>
            <a:ext cx="4824798" cy="3278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760063" y="2020298"/>
            <a:ext cx="514947" cy="261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08392" y="2562870"/>
            <a:ext cx="514947" cy="261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IDE</a:t>
            </a:r>
          </a:p>
        </p:txBody>
      </p:sp>
    </p:spTree>
    <p:extLst>
      <p:ext uri="{BB962C8B-B14F-4D97-AF65-F5344CB8AC3E}">
        <p14:creationId xmlns:p14="http://schemas.microsoft.com/office/powerpoint/2010/main" val="248499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Dalhousie">
      <a:dk1>
        <a:srgbClr val="000000"/>
      </a:dk1>
      <a:lt1>
        <a:srgbClr val="FFFFFF"/>
      </a:lt1>
      <a:dk2>
        <a:srgbClr val="707372"/>
      </a:dk2>
      <a:lt2>
        <a:srgbClr val="F2AC00"/>
      </a:lt2>
      <a:accent1>
        <a:srgbClr val="C08C0C"/>
      </a:accent1>
      <a:accent2>
        <a:srgbClr val="3BA86B"/>
      </a:accent2>
      <a:accent3>
        <a:srgbClr val="EE0701"/>
      </a:accent3>
      <a:accent4>
        <a:srgbClr val="8B008B"/>
      </a:accent4>
      <a:accent5>
        <a:srgbClr val="FBE122"/>
      </a:accent5>
      <a:accent6>
        <a:srgbClr val="00BFFF"/>
      </a:accent6>
      <a:hlink>
        <a:srgbClr val="017ACD"/>
      </a:hlink>
      <a:folHlink>
        <a:srgbClr val="398557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29856</TotalTime>
  <Words>156</Words>
  <Application>Microsoft Office PowerPoint</Application>
  <PresentationFormat>On-screen Show (16:9)</PresentationFormat>
  <Paragraphs>31</Paragraphs>
  <Slides>18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  <vt:variant>
        <vt:lpstr>Custom Shows</vt:lpstr>
      </vt:variant>
      <vt:variant>
        <vt:i4>1</vt:i4>
      </vt:variant>
    </vt:vector>
  </HeadingPairs>
  <TitlesOfParts>
    <vt:vector size="20" baseType="lpstr">
      <vt:lpstr>1_Office Theme</vt:lpstr>
      <vt:lpstr>PowerPoint Presentation</vt:lpstr>
      <vt:lpstr>PowerPoint Presentation</vt:lpstr>
      <vt:lpstr>PowerPoint Presentation</vt:lpstr>
      <vt:lpstr>Atlantic Canada’s Economic And Demographic Challenges</vt:lpstr>
      <vt:lpstr>PowerPoint Presentation</vt:lpstr>
      <vt:lpstr>PowerPoint Presentation</vt:lpstr>
      <vt:lpstr>REAP Stakeholder Framework</vt:lpstr>
      <vt:lpstr>Team</vt:lpstr>
      <vt:lpstr>SME vs. 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Halifax Innovation District</vt:lpstr>
      <vt:lpstr>PowerPoint Presentation</vt:lpstr>
      <vt:lpstr>Sections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Yngrid Amelia Chacon</dc:creator>
  <cp:lastModifiedBy>Felipe Cerqueira</cp:lastModifiedBy>
  <cp:revision>514</cp:revision>
  <cp:lastPrinted>2018-06-14T17:31:28Z</cp:lastPrinted>
  <dcterms:created xsi:type="dcterms:W3CDTF">2016-07-12T04:30:25Z</dcterms:created>
  <dcterms:modified xsi:type="dcterms:W3CDTF">2018-06-14T19:13:02Z</dcterms:modified>
</cp:coreProperties>
</file>