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388" r:id="rId5"/>
    <p:sldId id="580" r:id="rId6"/>
    <p:sldId id="574" r:id="rId7"/>
    <p:sldId id="583" r:id="rId8"/>
    <p:sldId id="586" r:id="rId9"/>
    <p:sldId id="578" r:id="rId10"/>
    <p:sldId id="577" r:id="rId11"/>
    <p:sldId id="585" r:id="rId12"/>
    <p:sldId id="581" r:id="rId13"/>
  </p:sldIdLst>
  <p:sldSz cx="9144000" cy="5143500" type="screen16x9"/>
  <p:notesSz cx="7023100" cy="93091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2" userDrawn="1">
          <p15:clr>
            <a:srgbClr val="A4A3A4"/>
          </p15:clr>
        </p15:guide>
        <p15:guide id="2" pos="3384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81"/>
    <a:srgbClr val="00358D"/>
    <a:srgbClr val="00358E"/>
    <a:srgbClr val="004EA8"/>
    <a:srgbClr val="05FFF3"/>
    <a:srgbClr val="63DBD0"/>
    <a:srgbClr val="71C9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8" autoAdjust="0"/>
  </p:normalViewPr>
  <p:slideViewPr>
    <p:cSldViewPr snapToGrid="0">
      <p:cViewPr varScale="1">
        <p:scale>
          <a:sx n="129" d="100"/>
          <a:sy n="129" d="100"/>
        </p:scale>
        <p:origin x="498" y="126"/>
      </p:cViewPr>
      <p:guideLst>
        <p:guide orient="horz" pos="972"/>
        <p:guide pos="3384"/>
        <p:guide orient="horz" pos="31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A7291-4B2C-4338-8ABC-57E109A5C53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B698F69-B28C-4AEE-9AD6-7F2A60ED33E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/>
            <a:t>Film</a:t>
          </a:r>
        </a:p>
        <a:p>
          <a:r>
            <a:rPr lang="en-US" sz="1200" dirty="0"/>
            <a:t>Entertainment</a:t>
          </a:r>
        </a:p>
        <a:p>
          <a:r>
            <a:rPr lang="en-US" sz="1200" dirty="0"/>
            <a:t>and Content</a:t>
          </a:r>
        </a:p>
      </dgm:t>
    </dgm:pt>
    <dgm:pt modelId="{5D32319A-1536-4D15-B4C2-BF2A4BC3D5CC}" type="parTrans" cxnId="{BFBDA012-BED6-408E-BB2E-08B4D882B3BA}">
      <dgm:prSet/>
      <dgm:spPr/>
      <dgm:t>
        <a:bodyPr/>
        <a:lstStyle/>
        <a:p>
          <a:endParaRPr lang="en-US"/>
        </a:p>
      </dgm:t>
    </dgm:pt>
    <dgm:pt modelId="{967F391A-BF4E-432C-835A-26C40135E490}" type="sibTrans" cxnId="{BFBDA012-BED6-408E-BB2E-08B4D882B3BA}">
      <dgm:prSet/>
      <dgm:spPr/>
      <dgm:t>
        <a:bodyPr/>
        <a:lstStyle/>
        <a:p>
          <a:endParaRPr lang="en-US"/>
        </a:p>
      </dgm:t>
    </dgm:pt>
    <dgm:pt modelId="{40CB61E8-2988-40DC-8ED3-DD2A95FF548C}" type="pres">
      <dgm:prSet presAssocID="{510A7291-4B2C-4338-8ABC-57E109A5C53C}" presName="compositeShape" presStyleCnt="0">
        <dgm:presLayoutVars>
          <dgm:chMax val="7"/>
          <dgm:dir/>
          <dgm:resizeHandles val="exact"/>
        </dgm:presLayoutVars>
      </dgm:prSet>
      <dgm:spPr/>
    </dgm:pt>
    <dgm:pt modelId="{7E156AC7-2DFD-4635-8531-96CED3697B91}" type="pres">
      <dgm:prSet presAssocID="{0B698F69-B28C-4AEE-9AD6-7F2A60ED33E3}" presName="circ1TxSh" presStyleLbl="vennNode1" presStyleIdx="0" presStyleCnt="1" custScaleX="87396" custScaleY="80194" custLinFactNeighborX="-37792" custLinFactNeighborY="9844"/>
      <dgm:spPr/>
    </dgm:pt>
  </dgm:ptLst>
  <dgm:cxnLst>
    <dgm:cxn modelId="{BFBDA012-BED6-408E-BB2E-08B4D882B3BA}" srcId="{510A7291-4B2C-4338-8ABC-57E109A5C53C}" destId="{0B698F69-B28C-4AEE-9AD6-7F2A60ED33E3}" srcOrd="0" destOrd="0" parTransId="{5D32319A-1536-4D15-B4C2-BF2A4BC3D5CC}" sibTransId="{967F391A-BF4E-432C-835A-26C40135E490}"/>
    <dgm:cxn modelId="{39C0F956-F209-49FD-920F-C706E1B34D60}" type="presOf" srcId="{510A7291-4B2C-4338-8ABC-57E109A5C53C}" destId="{40CB61E8-2988-40DC-8ED3-DD2A95FF548C}" srcOrd="0" destOrd="0" presId="urn:microsoft.com/office/officeart/2005/8/layout/venn1"/>
    <dgm:cxn modelId="{5955E29F-2139-4A7F-B655-D3BD457142C3}" type="presOf" srcId="{0B698F69-B28C-4AEE-9AD6-7F2A60ED33E3}" destId="{7E156AC7-2DFD-4635-8531-96CED3697B91}" srcOrd="0" destOrd="0" presId="urn:microsoft.com/office/officeart/2005/8/layout/venn1"/>
    <dgm:cxn modelId="{DD280496-8A09-4C12-900E-0D0332371FBE}" type="presParOf" srcId="{40CB61E8-2988-40DC-8ED3-DD2A95FF548C}" destId="{7E156AC7-2DFD-4635-8531-96CED3697B9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58642F-7E69-469E-8207-DF98AADDDE7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C82C79C-6362-4FD4-8C41-4E27D92CA42F}" type="pres">
      <dgm:prSet presAssocID="{A158642F-7E69-469E-8207-DF98AADDDE73}" presName="composite" presStyleCnt="0">
        <dgm:presLayoutVars>
          <dgm:chMax val="1"/>
          <dgm:dir/>
          <dgm:resizeHandles val="exact"/>
        </dgm:presLayoutVars>
      </dgm:prSet>
      <dgm:spPr/>
    </dgm:pt>
    <dgm:pt modelId="{10808A49-C86F-4BDD-9440-CF93333427A5}" type="pres">
      <dgm:prSet presAssocID="{A158642F-7E69-469E-8207-DF98AADDDE73}" presName="radial" presStyleCnt="0">
        <dgm:presLayoutVars>
          <dgm:animLvl val="ctr"/>
        </dgm:presLayoutVars>
      </dgm:prSet>
      <dgm:spPr/>
    </dgm:pt>
  </dgm:ptLst>
  <dgm:cxnLst>
    <dgm:cxn modelId="{353C5500-A5A0-4434-95FA-110C09C8A5B2}" type="presOf" srcId="{A158642F-7E69-469E-8207-DF98AADDDE73}" destId="{EC82C79C-6362-4FD4-8C41-4E27D92CA42F}" srcOrd="0" destOrd="0" presId="urn:microsoft.com/office/officeart/2005/8/layout/radial3"/>
    <dgm:cxn modelId="{491E6D97-C76E-4782-8980-ADC451169DDF}" type="presParOf" srcId="{EC82C79C-6362-4FD4-8C41-4E27D92CA42F}" destId="{10808A49-C86F-4BDD-9440-CF93333427A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8642F-7E69-469E-8207-DF98AADDDE73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C82C79C-6362-4FD4-8C41-4E27D92CA42F}" type="pres">
      <dgm:prSet presAssocID="{A158642F-7E69-469E-8207-DF98AADDDE73}" presName="composite" presStyleCnt="0">
        <dgm:presLayoutVars>
          <dgm:chMax val="1"/>
          <dgm:dir/>
          <dgm:resizeHandles val="exact"/>
        </dgm:presLayoutVars>
      </dgm:prSet>
      <dgm:spPr/>
    </dgm:pt>
    <dgm:pt modelId="{10808A49-C86F-4BDD-9440-CF93333427A5}" type="pres">
      <dgm:prSet presAssocID="{A158642F-7E69-469E-8207-DF98AADDDE73}" presName="radial" presStyleCnt="0">
        <dgm:presLayoutVars>
          <dgm:animLvl val="ctr"/>
        </dgm:presLayoutVars>
      </dgm:prSet>
      <dgm:spPr/>
    </dgm:pt>
  </dgm:ptLst>
  <dgm:cxnLst>
    <dgm:cxn modelId="{353C5500-A5A0-4434-95FA-110C09C8A5B2}" type="presOf" srcId="{A158642F-7E69-469E-8207-DF98AADDDE73}" destId="{EC82C79C-6362-4FD4-8C41-4E27D92CA42F}" srcOrd="0" destOrd="0" presId="urn:microsoft.com/office/officeart/2005/8/layout/radial3"/>
    <dgm:cxn modelId="{491E6D97-C76E-4782-8980-ADC451169DDF}" type="presParOf" srcId="{EC82C79C-6362-4FD4-8C41-4E27D92CA42F}" destId="{10808A49-C86F-4BDD-9440-CF93333427A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8642F-7E69-469E-8207-DF98AADDDE7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C82C79C-6362-4FD4-8C41-4E27D92CA42F}" type="pres">
      <dgm:prSet presAssocID="{A158642F-7E69-469E-8207-DF98AADDDE73}" presName="composite" presStyleCnt="0">
        <dgm:presLayoutVars>
          <dgm:chMax val="1"/>
          <dgm:dir/>
          <dgm:resizeHandles val="exact"/>
        </dgm:presLayoutVars>
      </dgm:prSet>
      <dgm:spPr/>
    </dgm:pt>
    <dgm:pt modelId="{10808A49-C86F-4BDD-9440-CF93333427A5}" type="pres">
      <dgm:prSet presAssocID="{A158642F-7E69-469E-8207-DF98AADDDE73}" presName="radial" presStyleCnt="0">
        <dgm:presLayoutVars>
          <dgm:animLvl val="ctr"/>
        </dgm:presLayoutVars>
      </dgm:prSet>
      <dgm:spPr/>
    </dgm:pt>
  </dgm:ptLst>
  <dgm:cxnLst>
    <dgm:cxn modelId="{353C5500-A5A0-4434-95FA-110C09C8A5B2}" type="presOf" srcId="{A158642F-7E69-469E-8207-DF98AADDDE73}" destId="{EC82C79C-6362-4FD4-8C41-4E27D92CA42F}" srcOrd="0" destOrd="0" presId="urn:microsoft.com/office/officeart/2005/8/layout/radial3"/>
    <dgm:cxn modelId="{491E6D97-C76E-4782-8980-ADC451169DDF}" type="presParOf" srcId="{EC82C79C-6362-4FD4-8C41-4E27D92CA42F}" destId="{10808A49-C86F-4BDD-9440-CF93333427A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E28F28-7B35-4073-800A-4C9BE853E0E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A47EE0-F751-4D3A-83C0-3B44BFF030EB}">
      <dgm:prSet phldrT="[Text]"/>
      <dgm:spPr>
        <a:solidFill>
          <a:srgbClr val="3366CC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Value Migration</a:t>
          </a:r>
        </a:p>
      </dgm:t>
    </dgm:pt>
    <dgm:pt modelId="{F9E26FA0-E133-40FF-97F4-16E1ED6A69DF}" type="parTrans" cxnId="{9CC9C019-774D-4FEB-84B7-24AD0FEE608F}">
      <dgm:prSet/>
      <dgm:spPr/>
      <dgm:t>
        <a:bodyPr/>
        <a:lstStyle/>
        <a:p>
          <a:endParaRPr lang="en-US"/>
        </a:p>
      </dgm:t>
    </dgm:pt>
    <dgm:pt modelId="{0556A5EC-3BB6-48DC-BE0D-7ED1DDE6795E}" type="sibTrans" cxnId="{9CC9C019-774D-4FEB-84B7-24AD0FEE608F}">
      <dgm:prSet/>
      <dgm:spPr/>
      <dgm:t>
        <a:bodyPr/>
        <a:lstStyle/>
        <a:p>
          <a:endParaRPr lang="en-US"/>
        </a:p>
      </dgm:t>
    </dgm:pt>
    <dgm:pt modelId="{E86B594E-836D-473B-81C3-5228701BEF4F}">
      <dgm:prSet phldrT="[Text]" custT="1"/>
      <dgm:spPr/>
      <dgm:t>
        <a:bodyPr/>
        <a:lstStyle/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To identify where market (value) mass lives in the future and map activities to acquire and retain share</a:t>
          </a:r>
        </a:p>
      </dgm:t>
    </dgm:pt>
    <dgm:pt modelId="{C9054156-D673-499A-8A9A-D20178A295EF}" type="parTrans" cxnId="{18545086-5D7F-4700-A4A1-DFB5E01C5C10}">
      <dgm:prSet/>
      <dgm:spPr/>
      <dgm:t>
        <a:bodyPr/>
        <a:lstStyle/>
        <a:p>
          <a:endParaRPr lang="en-US"/>
        </a:p>
      </dgm:t>
    </dgm:pt>
    <dgm:pt modelId="{05C588E1-771B-4B98-9AED-0E6185ACB13C}" type="sibTrans" cxnId="{18545086-5D7F-4700-A4A1-DFB5E01C5C10}">
      <dgm:prSet/>
      <dgm:spPr/>
      <dgm:t>
        <a:bodyPr/>
        <a:lstStyle/>
        <a:p>
          <a:endParaRPr lang="en-US"/>
        </a:p>
      </dgm:t>
    </dgm:pt>
    <dgm:pt modelId="{18916869-037D-4787-AD81-6FD8BBC97F77}">
      <dgm:prSet phldrT="[Text]"/>
      <dgm:spPr>
        <a:solidFill>
          <a:srgbClr val="3366CC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Bain Wheel</a:t>
          </a:r>
        </a:p>
      </dgm:t>
    </dgm:pt>
    <dgm:pt modelId="{84B66AF9-071E-4E1D-8EEF-07975CBDDD5D}" type="parTrans" cxnId="{29794491-6BE7-4F8E-8DC1-29C5D228AA27}">
      <dgm:prSet/>
      <dgm:spPr/>
      <dgm:t>
        <a:bodyPr/>
        <a:lstStyle/>
        <a:p>
          <a:endParaRPr lang="en-US"/>
        </a:p>
      </dgm:t>
    </dgm:pt>
    <dgm:pt modelId="{90275DFB-6524-44F5-85A9-339E669F8977}" type="sibTrans" cxnId="{29794491-6BE7-4F8E-8DC1-29C5D228AA27}">
      <dgm:prSet/>
      <dgm:spPr/>
      <dgm:t>
        <a:bodyPr/>
        <a:lstStyle/>
        <a:p>
          <a:endParaRPr lang="en-US"/>
        </a:p>
      </dgm:t>
    </dgm:pt>
    <dgm:pt modelId="{7BE6F24E-AAD1-4DD6-B722-3DEC51326731}">
      <dgm:prSet phldrT="[Text]" custT="1"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To comprehensively mine for growth opportunities for new and existing lines of business:</a:t>
          </a: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new geographies</a:t>
          </a: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- new channels</a:t>
          </a: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- new customer     segments</a:t>
          </a: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- new value chain steps</a:t>
          </a: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- new businesses</a:t>
          </a: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- new products</a:t>
          </a:r>
        </a:p>
      </dgm:t>
    </dgm:pt>
    <dgm:pt modelId="{47695CCC-2CAE-48B0-B073-8906B5709D5E}" type="parTrans" cxnId="{54F9389A-DD34-457D-AC8D-0414D846DDFA}">
      <dgm:prSet/>
      <dgm:spPr/>
      <dgm:t>
        <a:bodyPr/>
        <a:lstStyle/>
        <a:p>
          <a:endParaRPr lang="en-US"/>
        </a:p>
      </dgm:t>
    </dgm:pt>
    <dgm:pt modelId="{2B2CE931-F1C1-445B-B377-19905E6C7927}" type="sibTrans" cxnId="{54F9389A-DD34-457D-AC8D-0414D846DDFA}">
      <dgm:prSet/>
      <dgm:spPr/>
      <dgm:t>
        <a:bodyPr/>
        <a:lstStyle/>
        <a:p>
          <a:endParaRPr lang="en-US"/>
        </a:p>
      </dgm:t>
    </dgm:pt>
    <dgm:pt modelId="{FBAE9892-D0F8-4E49-B92A-302F7340D8D1}">
      <dgm:prSet phldrT="[Text]"/>
      <dgm:spPr>
        <a:solidFill>
          <a:srgbClr val="3366CC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Blue Ocean</a:t>
          </a:r>
        </a:p>
      </dgm:t>
    </dgm:pt>
    <dgm:pt modelId="{06179420-3CA1-4815-9CE3-B34A9B59DD97}" type="parTrans" cxnId="{26EDC4E9-36C4-4D78-868E-F7C1CE722E35}">
      <dgm:prSet/>
      <dgm:spPr/>
      <dgm:t>
        <a:bodyPr/>
        <a:lstStyle/>
        <a:p>
          <a:endParaRPr lang="en-US"/>
        </a:p>
      </dgm:t>
    </dgm:pt>
    <dgm:pt modelId="{7734862B-55F5-48BB-81D4-9B2B09CB13CB}" type="sibTrans" cxnId="{26EDC4E9-36C4-4D78-868E-F7C1CE722E35}">
      <dgm:prSet/>
      <dgm:spPr/>
      <dgm:t>
        <a:bodyPr/>
        <a:lstStyle/>
        <a:p>
          <a:endParaRPr lang="en-US"/>
        </a:p>
      </dgm:t>
    </dgm:pt>
    <dgm:pt modelId="{7596C196-5515-4DF2-A9B0-D79A3AD9D675}">
      <dgm:prSet phldrT="[Text]" custT="1"/>
      <dgm:spPr/>
      <dgm:t>
        <a:bodyPr/>
        <a:lstStyle/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To exploit opportunities by systematically identifying and developing value drivers that help us create relevance and compete</a:t>
          </a: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FC91E-CE39-455F-94FB-A26A347C8A28}" type="parTrans" cxnId="{113915CB-3602-424B-AB8B-9AE17C29A207}">
      <dgm:prSet/>
      <dgm:spPr/>
      <dgm:t>
        <a:bodyPr/>
        <a:lstStyle/>
        <a:p>
          <a:endParaRPr lang="en-US"/>
        </a:p>
      </dgm:t>
    </dgm:pt>
    <dgm:pt modelId="{D8225B9C-B4A6-417C-B6EE-9A5300CE27E5}" type="sibTrans" cxnId="{113915CB-3602-424B-AB8B-9AE17C29A207}">
      <dgm:prSet/>
      <dgm:spPr/>
      <dgm:t>
        <a:bodyPr/>
        <a:lstStyle/>
        <a:p>
          <a:endParaRPr lang="en-US"/>
        </a:p>
      </dgm:t>
    </dgm:pt>
    <dgm:pt modelId="{6A02A583-3BDA-4193-B847-E0372A7D7ECC}">
      <dgm:prSet phldrT="[Text]"/>
      <dgm:spPr>
        <a:solidFill>
          <a:srgbClr val="3366CC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Transformation</a:t>
          </a:r>
        </a:p>
      </dgm:t>
    </dgm:pt>
    <dgm:pt modelId="{FC34AA7B-4B54-4CF3-B543-6CD1B2A1041C}" type="parTrans" cxnId="{34DFE08C-195E-4618-83E7-DC683EA82889}">
      <dgm:prSet/>
      <dgm:spPr/>
      <dgm:t>
        <a:bodyPr/>
        <a:lstStyle/>
        <a:p>
          <a:endParaRPr lang="en-US"/>
        </a:p>
      </dgm:t>
    </dgm:pt>
    <dgm:pt modelId="{72D52A7D-452B-45BA-975D-437482BFA96E}" type="sibTrans" cxnId="{34DFE08C-195E-4618-83E7-DC683EA82889}">
      <dgm:prSet/>
      <dgm:spPr/>
      <dgm:t>
        <a:bodyPr/>
        <a:lstStyle/>
        <a:p>
          <a:endParaRPr lang="en-US"/>
        </a:p>
      </dgm:t>
    </dgm:pt>
    <dgm:pt modelId="{3523C171-B55F-4AC0-98E5-E433F781298B}">
      <dgm:prSet phldrT="[Text]" custT="1"/>
      <dgm:spPr>
        <a:solidFill>
          <a:schemeClr val="bg1"/>
        </a:solidFill>
      </dgm:spPr>
      <dgm:t>
        <a:bodyPr/>
        <a:lstStyle/>
        <a:p>
          <a:endParaRPr lang="en-US" sz="2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Do it better, Source it better, Do it differently, Drive Value.</a:t>
          </a: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75909-4772-4990-A1F6-0652259C79B3}" type="parTrans" cxnId="{F8E64CC3-465F-44C5-9F3A-A4C12239EF06}">
      <dgm:prSet/>
      <dgm:spPr/>
      <dgm:t>
        <a:bodyPr/>
        <a:lstStyle/>
        <a:p>
          <a:endParaRPr lang="en-US"/>
        </a:p>
      </dgm:t>
    </dgm:pt>
    <dgm:pt modelId="{92330A9C-C5C9-4564-9513-962B918C919D}" type="sibTrans" cxnId="{F8E64CC3-465F-44C5-9F3A-A4C12239EF06}">
      <dgm:prSet/>
      <dgm:spPr/>
      <dgm:t>
        <a:bodyPr/>
        <a:lstStyle/>
        <a:p>
          <a:endParaRPr lang="en-US"/>
        </a:p>
      </dgm:t>
    </dgm:pt>
    <dgm:pt modelId="{5D55B154-325A-4F2D-A2C3-102A735429FA}" type="pres">
      <dgm:prSet presAssocID="{ECE28F28-7B35-4073-800A-4C9BE853E0E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B73F808-5673-441B-9E99-0953E1CE2F78}" type="pres">
      <dgm:prSet presAssocID="{63A47EE0-F751-4D3A-83C0-3B44BFF030E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DD2164A3-6064-4C32-B744-8DB56541CFA1}" type="pres">
      <dgm:prSet presAssocID="{63A47EE0-F751-4D3A-83C0-3B44BFF030EB}" presName="childText1" presStyleLbl="solidAlignAcc1" presStyleIdx="0" presStyleCnt="4" custScaleY="153338" custLinFactNeighborX="283" custLinFactNeighborY="29202">
        <dgm:presLayoutVars>
          <dgm:chMax val="0"/>
          <dgm:chPref val="0"/>
          <dgm:bulletEnabled val="1"/>
        </dgm:presLayoutVars>
      </dgm:prSet>
      <dgm:spPr/>
    </dgm:pt>
    <dgm:pt modelId="{245F3DF7-1BBA-4F5E-BF4E-886A20B90C7C}" type="pres">
      <dgm:prSet presAssocID="{18916869-037D-4787-AD81-6FD8BBC97F77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FEAD3469-13FB-44A0-A816-C0DB0B7DDB5A}" type="pres">
      <dgm:prSet presAssocID="{18916869-037D-4787-AD81-6FD8BBC97F77}" presName="childText2" presStyleLbl="solidAlignAcc1" presStyleIdx="1" presStyleCnt="4" custScaleY="142751" custLinFactNeighborX="269" custLinFactNeighborY="20087">
        <dgm:presLayoutVars>
          <dgm:chMax val="0"/>
          <dgm:chPref val="0"/>
          <dgm:bulletEnabled val="1"/>
        </dgm:presLayoutVars>
      </dgm:prSet>
      <dgm:spPr/>
    </dgm:pt>
    <dgm:pt modelId="{E7FA1510-067B-40DE-98EB-56022F71AD77}" type="pres">
      <dgm:prSet presAssocID="{FBAE9892-D0F8-4E49-B92A-302F7340D8D1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C475F55A-1161-469B-9939-3AE04D7511B9}" type="pres">
      <dgm:prSet presAssocID="{FBAE9892-D0F8-4E49-B92A-302F7340D8D1}" presName="childText3" presStyleLbl="solidAlignAcc1" presStyleIdx="2" presStyleCnt="4" custScaleX="100812" custScaleY="116370" custLinFactNeighborX="255" custLinFactNeighborY="10905">
        <dgm:presLayoutVars>
          <dgm:chMax val="0"/>
          <dgm:chPref val="0"/>
          <dgm:bulletEnabled val="1"/>
        </dgm:presLayoutVars>
      </dgm:prSet>
      <dgm:spPr/>
    </dgm:pt>
    <dgm:pt modelId="{47A9ECA3-9E88-4173-8656-07F3896318BB}" type="pres">
      <dgm:prSet presAssocID="{6A02A583-3BDA-4193-B847-E0372A7D7ECC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72B43F85-623C-4049-9AC1-2E6F7E7CA716}" type="pres">
      <dgm:prSet presAssocID="{6A02A583-3BDA-4193-B847-E0372A7D7ECC}" presName="childText4" presStyleLbl="solidAlignAcc1" presStyleIdx="3" presStyleCnt="4" custScaleY="101065" custLinFactNeighborX="239" custLinFactNeighborY="730">
        <dgm:presLayoutVars>
          <dgm:chMax val="0"/>
          <dgm:chPref val="0"/>
          <dgm:bulletEnabled val="1"/>
        </dgm:presLayoutVars>
      </dgm:prSet>
      <dgm:spPr/>
    </dgm:pt>
  </dgm:ptLst>
  <dgm:cxnLst>
    <dgm:cxn modelId="{9CC9C019-774D-4FEB-84B7-24AD0FEE608F}" srcId="{ECE28F28-7B35-4073-800A-4C9BE853E0EC}" destId="{63A47EE0-F751-4D3A-83C0-3B44BFF030EB}" srcOrd="0" destOrd="0" parTransId="{F9E26FA0-E133-40FF-97F4-16E1ED6A69DF}" sibTransId="{0556A5EC-3BB6-48DC-BE0D-7ED1DDE6795E}"/>
    <dgm:cxn modelId="{BEF21E31-F7D6-450C-B769-E8B00D7CA456}" type="presOf" srcId="{7596C196-5515-4DF2-A9B0-D79A3AD9D675}" destId="{C475F55A-1161-469B-9939-3AE04D7511B9}" srcOrd="0" destOrd="0" presId="urn:microsoft.com/office/officeart/2009/3/layout/IncreasingArrowsProcess"/>
    <dgm:cxn modelId="{69DA214D-4974-4F16-A64D-A3BF557072DF}" type="presOf" srcId="{3523C171-B55F-4AC0-98E5-E433F781298B}" destId="{72B43F85-623C-4049-9AC1-2E6F7E7CA716}" srcOrd="0" destOrd="0" presId="urn:microsoft.com/office/officeart/2009/3/layout/IncreasingArrowsProcess"/>
    <dgm:cxn modelId="{7168D84E-CEC6-470B-A774-B3C689E7EB84}" type="presOf" srcId="{6A02A583-3BDA-4193-B847-E0372A7D7ECC}" destId="{47A9ECA3-9E88-4173-8656-07F3896318BB}" srcOrd="0" destOrd="0" presId="urn:microsoft.com/office/officeart/2009/3/layout/IncreasingArrowsProcess"/>
    <dgm:cxn modelId="{652EF657-68CD-435A-A5D5-EBD0BD52B365}" type="presOf" srcId="{ECE28F28-7B35-4073-800A-4C9BE853E0EC}" destId="{5D55B154-325A-4F2D-A2C3-102A735429FA}" srcOrd="0" destOrd="0" presId="urn:microsoft.com/office/officeart/2009/3/layout/IncreasingArrowsProcess"/>
    <dgm:cxn modelId="{18545086-5D7F-4700-A4A1-DFB5E01C5C10}" srcId="{63A47EE0-F751-4D3A-83C0-3B44BFF030EB}" destId="{E86B594E-836D-473B-81C3-5228701BEF4F}" srcOrd="0" destOrd="0" parTransId="{C9054156-D673-499A-8A9A-D20178A295EF}" sibTransId="{05C588E1-771B-4B98-9AED-0E6185ACB13C}"/>
    <dgm:cxn modelId="{34DFE08C-195E-4618-83E7-DC683EA82889}" srcId="{ECE28F28-7B35-4073-800A-4C9BE853E0EC}" destId="{6A02A583-3BDA-4193-B847-E0372A7D7ECC}" srcOrd="3" destOrd="0" parTransId="{FC34AA7B-4B54-4CF3-B543-6CD1B2A1041C}" sibTransId="{72D52A7D-452B-45BA-975D-437482BFA96E}"/>
    <dgm:cxn modelId="{E750EF8F-488D-4524-8D37-DAFE3B09C73C}" type="presOf" srcId="{18916869-037D-4787-AD81-6FD8BBC97F77}" destId="{245F3DF7-1BBA-4F5E-BF4E-886A20B90C7C}" srcOrd="0" destOrd="0" presId="urn:microsoft.com/office/officeart/2009/3/layout/IncreasingArrowsProcess"/>
    <dgm:cxn modelId="{29794491-6BE7-4F8E-8DC1-29C5D228AA27}" srcId="{ECE28F28-7B35-4073-800A-4C9BE853E0EC}" destId="{18916869-037D-4787-AD81-6FD8BBC97F77}" srcOrd="1" destOrd="0" parTransId="{84B66AF9-071E-4E1D-8EEF-07975CBDDD5D}" sibTransId="{90275DFB-6524-44F5-85A9-339E669F8977}"/>
    <dgm:cxn modelId="{0670DB97-D7EC-4B85-92FC-EF1EDE53D316}" type="presOf" srcId="{63A47EE0-F751-4D3A-83C0-3B44BFF030EB}" destId="{1B73F808-5673-441B-9E99-0953E1CE2F78}" srcOrd="0" destOrd="0" presId="urn:microsoft.com/office/officeart/2009/3/layout/IncreasingArrowsProcess"/>
    <dgm:cxn modelId="{54F9389A-DD34-457D-AC8D-0414D846DDFA}" srcId="{18916869-037D-4787-AD81-6FD8BBC97F77}" destId="{7BE6F24E-AAD1-4DD6-B722-3DEC51326731}" srcOrd="0" destOrd="0" parTransId="{47695CCC-2CAE-48B0-B073-8906B5709D5E}" sibTransId="{2B2CE931-F1C1-445B-B377-19905E6C7927}"/>
    <dgm:cxn modelId="{A9987CA9-826A-449F-ACCE-1AB6E6BCB410}" type="presOf" srcId="{FBAE9892-D0F8-4E49-B92A-302F7340D8D1}" destId="{E7FA1510-067B-40DE-98EB-56022F71AD77}" srcOrd="0" destOrd="0" presId="urn:microsoft.com/office/officeart/2009/3/layout/IncreasingArrowsProcess"/>
    <dgm:cxn modelId="{F8E64CC3-465F-44C5-9F3A-A4C12239EF06}" srcId="{6A02A583-3BDA-4193-B847-E0372A7D7ECC}" destId="{3523C171-B55F-4AC0-98E5-E433F781298B}" srcOrd="0" destOrd="0" parTransId="{40475909-4772-4990-A1F6-0652259C79B3}" sibTransId="{92330A9C-C5C9-4564-9513-962B918C919D}"/>
    <dgm:cxn modelId="{113915CB-3602-424B-AB8B-9AE17C29A207}" srcId="{FBAE9892-D0F8-4E49-B92A-302F7340D8D1}" destId="{7596C196-5515-4DF2-A9B0-D79A3AD9D675}" srcOrd="0" destOrd="0" parTransId="{EFCFC91E-CE39-455F-94FB-A26A347C8A28}" sibTransId="{D8225B9C-B4A6-417C-B6EE-9A5300CE27E5}"/>
    <dgm:cxn modelId="{26EDC4E9-36C4-4D78-868E-F7C1CE722E35}" srcId="{ECE28F28-7B35-4073-800A-4C9BE853E0EC}" destId="{FBAE9892-D0F8-4E49-B92A-302F7340D8D1}" srcOrd="2" destOrd="0" parTransId="{06179420-3CA1-4815-9CE3-B34A9B59DD97}" sibTransId="{7734862B-55F5-48BB-81D4-9B2B09CB13CB}"/>
    <dgm:cxn modelId="{EEE71FF2-C569-4B3E-B266-1B7B5A9CEF71}" type="presOf" srcId="{7BE6F24E-AAD1-4DD6-B722-3DEC51326731}" destId="{FEAD3469-13FB-44A0-A816-C0DB0B7DDB5A}" srcOrd="0" destOrd="0" presId="urn:microsoft.com/office/officeart/2009/3/layout/IncreasingArrowsProcess"/>
    <dgm:cxn modelId="{256EA5FC-E0B0-4F7F-81AF-D082977E86AE}" type="presOf" srcId="{E86B594E-836D-473B-81C3-5228701BEF4F}" destId="{DD2164A3-6064-4C32-B744-8DB56541CFA1}" srcOrd="0" destOrd="0" presId="urn:microsoft.com/office/officeart/2009/3/layout/IncreasingArrowsProcess"/>
    <dgm:cxn modelId="{CFDD8ECD-83CC-4E96-9596-65E1EE81BEA5}" type="presParOf" srcId="{5D55B154-325A-4F2D-A2C3-102A735429FA}" destId="{1B73F808-5673-441B-9E99-0953E1CE2F78}" srcOrd="0" destOrd="0" presId="urn:microsoft.com/office/officeart/2009/3/layout/IncreasingArrowsProcess"/>
    <dgm:cxn modelId="{7D02D684-1142-403B-8F5C-69955A666704}" type="presParOf" srcId="{5D55B154-325A-4F2D-A2C3-102A735429FA}" destId="{DD2164A3-6064-4C32-B744-8DB56541CFA1}" srcOrd="1" destOrd="0" presId="urn:microsoft.com/office/officeart/2009/3/layout/IncreasingArrowsProcess"/>
    <dgm:cxn modelId="{BE9F09E4-AEF5-46A8-B95E-EAC026BD8243}" type="presParOf" srcId="{5D55B154-325A-4F2D-A2C3-102A735429FA}" destId="{245F3DF7-1BBA-4F5E-BF4E-886A20B90C7C}" srcOrd="2" destOrd="0" presId="urn:microsoft.com/office/officeart/2009/3/layout/IncreasingArrowsProcess"/>
    <dgm:cxn modelId="{FDBCC07B-D3EB-4F47-A6AF-E0F16FAB9635}" type="presParOf" srcId="{5D55B154-325A-4F2D-A2C3-102A735429FA}" destId="{FEAD3469-13FB-44A0-A816-C0DB0B7DDB5A}" srcOrd="3" destOrd="0" presId="urn:microsoft.com/office/officeart/2009/3/layout/IncreasingArrowsProcess"/>
    <dgm:cxn modelId="{EC7342F8-2CAD-40A6-BE84-F2BEF49E676F}" type="presParOf" srcId="{5D55B154-325A-4F2D-A2C3-102A735429FA}" destId="{E7FA1510-067B-40DE-98EB-56022F71AD77}" srcOrd="4" destOrd="0" presId="urn:microsoft.com/office/officeart/2009/3/layout/IncreasingArrowsProcess"/>
    <dgm:cxn modelId="{B0FD5249-4D6B-4776-A661-61C8E567C115}" type="presParOf" srcId="{5D55B154-325A-4F2D-A2C3-102A735429FA}" destId="{C475F55A-1161-469B-9939-3AE04D7511B9}" srcOrd="5" destOrd="0" presId="urn:microsoft.com/office/officeart/2009/3/layout/IncreasingArrowsProcess"/>
    <dgm:cxn modelId="{AE92D952-2657-46B3-8D5F-D65727D54861}" type="presParOf" srcId="{5D55B154-325A-4F2D-A2C3-102A735429FA}" destId="{47A9ECA3-9E88-4173-8656-07F3896318BB}" srcOrd="6" destOrd="0" presId="urn:microsoft.com/office/officeart/2009/3/layout/IncreasingArrowsProcess"/>
    <dgm:cxn modelId="{6C338A24-6C7A-4C99-8CE8-D5A5C2B99403}" type="presParOf" srcId="{5D55B154-325A-4F2D-A2C3-102A735429FA}" destId="{72B43F85-623C-4049-9AC1-2E6F7E7CA71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0A7291-4B2C-4338-8ABC-57E109A5C53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B698F69-B28C-4AEE-9AD6-7F2A60ED33E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00" dirty="0"/>
            <a:t>Film</a:t>
          </a:r>
        </a:p>
        <a:p>
          <a:r>
            <a:rPr lang="en-US" sz="1000" dirty="0"/>
            <a:t>Entertainment</a:t>
          </a:r>
        </a:p>
        <a:p>
          <a:r>
            <a:rPr lang="en-US" sz="1000" dirty="0"/>
            <a:t>and Content</a:t>
          </a:r>
        </a:p>
      </dgm:t>
    </dgm:pt>
    <dgm:pt modelId="{5D32319A-1536-4D15-B4C2-BF2A4BC3D5CC}" type="parTrans" cxnId="{BFBDA012-BED6-408E-BB2E-08B4D882B3BA}">
      <dgm:prSet/>
      <dgm:spPr/>
      <dgm:t>
        <a:bodyPr/>
        <a:lstStyle/>
        <a:p>
          <a:endParaRPr lang="en-US"/>
        </a:p>
      </dgm:t>
    </dgm:pt>
    <dgm:pt modelId="{967F391A-BF4E-432C-835A-26C40135E490}" type="sibTrans" cxnId="{BFBDA012-BED6-408E-BB2E-08B4D882B3BA}">
      <dgm:prSet/>
      <dgm:spPr/>
      <dgm:t>
        <a:bodyPr/>
        <a:lstStyle/>
        <a:p>
          <a:endParaRPr lang="en-US"/>
        </a:p>
      </dgm:t>
    </dgm:pt>
    <dgm:pt modelId="{40CB61E8-2988-40DC-8ED3-DD2A95FF548C}" type="pres">
      <dgm:prSet presAssocID="{510A7291-4B2C-4338-8ABC-57E109A5C53C}" presName="compositeShape" presStyleCnt="0">
        <dgm:presLayoutVars>
          <dgm:chMax val="7"/>
          <dgm:dir/>
          <dgm:resizeHandles val="exact"/>
        </dgm:presLayoutVars>
      </dgm:prSet>
      <dgm:spPr/>
    </dgm:pt>
    <dgm:pt modelId="{7E156AC7-2DFD-4635-8531-96CED3697B91}" type="pres">
      <dgm:prSet presAssocID="{0B698F69-B28C-4AEE-9AD6-7F2A60ED33E3}" presName="circ1TxSh" presStyleLbl="vennNode1" presStyleIdx="0" presStyleCnt="1" custScaleX="57034" custScaleY="55382" custLinFactNeighborX="-53370" custLinFactNeighborY="14967"/>
      <dgm:spPr/>
    </dgm:pt>
  </dgm:ptLst>
  <dgm:cxnLst>
    <dgm:cxn modelId="{BFBDA012-BED6-408E-BB2E-08B4D882B3BA}" srcId="{510A7291-4B2C-4338-8ABC-57E109A5C53C}" destId="{0B698F69-B28C-4AEE-9AD6-7F2A60ED33E3}" srcOrd="0" destOrd="0" parTransId="{5D32319A-1536-4D15-B4C2-BF2A4BC3D5CC}" sibTransId="{967F391A-BF4E-432C-835A-26C40135E490}"/>
    <dgm:cxn modelId="{39C0F956-F209-49FD-920F-C706E1B34D60}" type="presOf" srcId="{510A7291-4B2C-4338-8ABC-57E109A5C53C}" destId="{40CB61E8-2988-40DC-8ED3-DD2A95FF548C}" srcOrd="0" destOrd="0" presId="urn:microsoft.com/office/officeart/2005/8/layout/venn1"/>
    <dgm:cxn modelId="{5955E29F-2139-4A7F-B655-D3BD457142C3}" type="presOf" srcId="{0B698F69-B28C-4AEE-9AD6-7F2A60ED33E3}" destId="{7E156AC7-2DFD-4635-8531-96CED3697B91}" srcOrd="0" destOrd="0" presId="urn:microsoft.com/office/officeart/2005/8/layout/venn1"/>
    <dgm:cxn modelId="{DD280496-8A09-4C12-900E-0D0332371FBE}" type="presParOf" srcId="{40CB61E8-2988-40DC-8ED3-DD2A95FF548C}" destId="{7E156AC7-2DFD-4635-8531-96CED3697B9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58642F-7E69-469E-8207-DF98AADDDE73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C82C79C-6362-4FD4-8C41-4E27D92CA42F}" type="pres">
      <dgm:prSet presAssocID="{A158642F-7E69-469E-8207-DF98AADDDE73}" presName="composite" presStyleCnt="0">
        <dgm:presLayoutVars>
          <dgm:chMax val="1"/>
          <dgm:dir/>
          <dgm:resizeHandles val="exact"/>
        </dgm:presLayoutVars>
      </dgm:prSet>
      <dgm:spPr/>
    </dgm:pt>
    <dgm:pt modelId="{10808A49-C86F-4BDD-9440-CF93333427A5}" type="pres">
      <dgm:prSet presAssocID="{A158642F-7E69-469E-8207-DF98AADDDE73}" presName="radial" presStyleCnt="0">
        <dgm:presLayoutVars>
          <dgm:animLvl val="ctr"/>
        </dgm:presLayoutVars>
      </dgm:prSet>
      <dgm:spPr/>
    </dgm:pt>
  </dgm:ptLst>
  <dgm:cxnLst>
    <dgm:cxn modelId="{353C5500-A5A0-4434-95FA-110C09C8A5B2}" type="presOf" srcId="{A158642F-7E69-469E-8207-DF98AADDDE73}" destId="{EC82C79C-6362-4FD4-8C41-4E27D92CA42F}" srcOrd="0" destOrd="0" presId="urn:microsoft.com/office/officeart/2005/8/layout/radial3"/>
    <dgm:cxn modelId="{491E6D97-C76E-4782-8980-ADC451169DDF}" type="presParOf" srcId="{EC82C79C-6362-4FD4-8C41-4E27D92CA42F}" destId="{10808A49-C86F-4BDD-9440-CF93333427A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58642F-7E69-469E-8207-DF98AADDDE7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C82C79C-6362-4FD4-8C41-4E27D92CA42F}" type="pres">
      <dgm:prSet presAssocID="{A158642F-7E69-469E-8207-DF98AADDDE73}" presName="composite" presStyleCnt="0">
        <dgm:presLayoutVars>
          <dgm:chMax val="1"/>
          <dgm:dir/>
          <dgm:resizeHandles val="exact"/>
        </dgm:presLayoutVars>
      </dgm:prSet>
      <dgm:spPr/>
    </dgm:pt>
    <dgm:pt modelId="{10808A49-C86F-4BDD-9440-CF93333427A5}" type="pres">
      <dgm:prSet presAssocID="{A158642F-7E69-469E-8207-DF98AADDDE73}" presName="radial" presStyleCnt="0">
        <dgm:presLayoutVars>
          <dgm:animLvl val="ctr"/>
        </dgm:presLayoutVars>
      </dgm:prSet>
      <dgm:spPr/>
    </dgm:pt>
  </dgm:ptLst>
  <dgm:cxnLst>
    <dgm:cxn modelId="{353C5500-A5A0-4434-95FA-110C09C8A5B2}" type="presOf" srcId="{A158642F-7E69-469E-8207-DF98AADDDE73}" destId="{EC82C79C-6362-4FD4-8C41-4E27D92CA42F}" srcOrd="0" destOrd="0" presId="urn:microsoft.com/office/officeart/2005/8/layout/radial3"/>
    <dgm:cxn modelId="{491E6D97-C76E-4782-8980-ADC451169DDF}" type="presParOf" srcId="{EC82C79C-6362-4FD4-8C41-4E27D92CA42F}" destId="{10808A49-C86F-4BDD-9440-CF93333427A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0A7291-4B2C-4338-8ABC-57E109A5C53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B698F69-B28C-4AEE-9AD6-7F2A60ED33E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00" dirty="0"/>
            <a:t>Film</a:t>
          </a:r>
        </a:p>
        <a:p>
          <a:r>
            <a:rPr lang="en-US" sz="1000" dirty="0"/>
            <a:t>Entertainment</a:t>
          </a:r>
        </a:p>
        <a:p>
          <a:r>
            <a:rPr lang="en-US" sz="1000" dirty="0"/>
            <a:t>and Content</a:t>
          </a:r>
        </a:p>
      </dgm:t>
    </dgm:pt>
    <dgm:pt modelId="{5D32319A-1536-4D15-B4C2-BF2A4BC3D5CC}" type="parTrans" cxnId="{BFBDA012-BED6-408E-BB2E-08B4D882B3BA}">
      <dgm:prSet/>
      <dgm:spPr/>
      <dgm:t>
        <a:bodyPr/>
        <a:lstStyle/>
        <a:p>
          <a:endParaRPr lang="en-US"/>
        </a:p>
      </dgm:t>
    </dgm:pt>
    <dgm:pt modelId="{967F391A-BF4E-432C-835A-26C40135E490}" type="sibTrans" cxnId="{BFBDA012-BED6-408E-BB2E-08B4D882B3BA}">
      <dgm:prSet/>
      <dgm:spPr/>
      <dgm:t>
        <a:bodyPr/>
        <a:lstStyle/>
        <a:p>
          <a:endParaRPr lang="en-US"/>
        </a:p>
      </dgm:t>
    </dgm:pt>
    <dgm:pt modelId="{B5DC2285-0D58-45FB-AA76-965544303568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1000" dirty="0"/>
            <a:t>Media</a:t>
          </a:r>
        </a:p>
      </dgm:t>
    </dgm:pt>
    <dgm:pt modelId="{339C0F6D-E54F-4ACC-B945-26085E25593E}" type="parTrans" cxnId="{3C2A2CDD-E422-4C2E-A2F3-224A3370FBCC}">
      <dgm:prSet/>
      <dgm:spPr/>
      <dgm:t>
        <a:bodyPr/>
        <a:lstStyle/>
        <a:p>
          <a:endParaRPr lang="en-US"/>
        </a:p>
      </dgm:t>
    </dgm:pt>
    <dgm:pt modelId="{E1617BC8-2B97-41C0-B0F0-E5C8D7E3EC88}" type="sibTrans" cxnId="{3C2A2CDD-E422-4C2E-A2F3-224A3370FBCC}">
      <dgm:prSet/>
      <dgm:spPr/>
      <dgm:t>
        <a:bodyPr/>
        <a:lstStyle/>
        <a:p>
          <a:endParaRPr lang="en-US"/>
        </a:p>
      </dgm:t>
    </dgm:pt>
    <dgm:pt modelId="{B08DFE8A-6145-4216-A471-0F7CDEA86DAF}">
      <dgm:prSet phldrT="[Text]" custT="1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r>
            <a:rPr lang="en-US" sz="1000" dirty="0"/>
            <a:t>Amusement </a:t>
          </a:r>
        </a:p>
        <a:p>
          <a:r>
            <a:rPr lang="en-US" sz="1000" dirty="0"/>
            <a:t>and Leisure</a:t>
          </a:r>
        </a:p>
      </dgm:t>
    </dgm:pt>
    <dgm:pt modelId="{81E9FDE5-ABF0-4D02-A694-FE7CD3F51E63}" type="parTrans" cxnId="{C1CCFFCB-F987-4101-A2C8-D11802ABBB32}">
      <dgm:prSet/>
      <dgm:spPr/>
      <dgm:t>
        <a:bodyPr/>
        <a:lstStyle/>
        <a:p>
          <a:endParaRPr lang="en-US"/>
        </a:p>
      </dgm:t>
    </dgm:pt>
    <dgm:pt modelId="{2CF6C4A0-7000-49DA-99BD-73609DA18FC8}" type="sibTrans" cxnId="{C1CCFFCB-F987-4101-A2C8-D11802ABBB32}">
      <dgm:prSet/>
      <dgm:spPr/>
      <dgm:t>
        <a:bodyPr/>
        <a:lstStyle/>
        <a:p>
          <a:endParaRPr lang="en-US"/>
        </a:p>
      </dgm:t>
    </dgm:pt>
    <dgm:pt modelId="{40CB61E8-2988-40DC-8ED3-DD2A95FF548C}" type="pres">
      <dgm:prSet presAssocID="{510A7291-4B2C-4338-8ABC-57E109A5C53C}" presName="compositeShape" presStyleCnt="0">
        <dgm:presLayoutVars>
          <dgm:chMax val="7"/>
          <dgm:dir/>
          <dgm:resizeHandles val="exact"/>
        </dgm:presLayoutVars>
      </dgm:prSet>
      <dgm:spPr/>
    </dgm:pt>
    <dgm:pt modelId="{EC535E7F-64B9-4052-BF1A-DDFF0F7D2C76}" type="pres">
      <dgm:prSet presAssocID="{0B698F69-B28C-4AEE-9AD6-7F2A60ED33E3}" presName="circ1" presStyleLbl="vennNode1" presStyleIdx="0" presStyleCnt="3" custScaleX="117224" custScaleY="119290" custLinFactNeighborX="-2013" custLinFactNeighborY="805"/>
      <dgm:spPr/>
    </dgm:pt>
    <dgm:pt modelId="{4C1D0F02-2E4E-409A-B538-CEFB6E1D1C72}" type="pres">
      <dgm:prSet presAssocID="{0B698F69-B28C-4AEE-9AD6-7F2A60ED33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923F9F-8393-4A77-BA41-C2F7C325CE42}" type="pres">
      <dgm:prSet presAssocID="{B5DC2285-0D58-45FB-AA76-965544303568}" presName="circ2" presStyleLbl="vennNode1" presStyleIdx="1" presStyleCnt="3" custScaleX="118369" custScaleY="116755" custLinFactNeighborX="564" custLinFactNeighborY="-4872"/>
      <dgm:spPr/>
    </dgm:pt>
    <dgm:pt modelId="{E099A6AF-04A8-4B3C-BB7D-8395F4F555D0}" type="pres">
      <dgm:prSet presAssocID="{B5DC2285-0D58-45FB-AA76-9655443035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687924-0EEB-4F96-89FF-0551EAFBD98D}" type="pres">
      <dgm:prSet presAssocID="{B08DFE8A-6145-4216-A471-0F7CDEA86DAF}" presName="circ3" presStyleLbl="vennNode1" presStyleIdx="2" presStyleCnt="3" custScaleX="109364" custScaleY="107373" custLinFactNeighborX="15648" custLinFactNeighborY="-3043"/>
      <dgm:spPr/>
    </dgm:pt>
    <dgm:pt modelId="{43DD8ABD-28C5-45AF-A3B7-48D738A81BA0}" type="pres">
      <dgm:prSet presAssocID="{B08DFE8A-6145-4216-A471-0F7CDEA86D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E2CA01-0FE7-499A-B15C-9982F80B99F4}" type="presOf" srcId="{B5DC2285-0D58-45FB-AA76-965544303568}" destId="{A7923F9F-8393-4A77-BA41-C2F7C325CE42}" srcOrd="0" destOrd="0" presId="urn:microsoft.com/office/officeart/2005/8/layout/venn1"/>
    <dgm:cxn modelId="{3A5DE601-59B5-4723-A2F5-DC0A84D15815}" type="presOf" srcId="{B08DFE8A-6145-4216-A471-0F7CDEA86DAF}" destId="{43DD8ABD-28C5-45AF-A3B7-48D738A81BA0}" srcOrd="1" destOrd="0" presId="urn:microsoft.com/office/officeart/2005/8/layout/venn1"/>
    <dgm:cxn modelId="{BFBDA012-BED6-408E-BB2E-08B4D882B3BA}" srcId="{510A7291-4B2C-4338-8ABC-57E109A5C53C}" destId="{0B698F69-B28C-4AEE-9AD6-7F2A60ED33E3}" srcOrd="0" destOrd="0" parTransId="{5D32319A-1536-4D15-B4C2-BF2A4BC3D5CC}" sibTransId="{967F391A-BF4E-432C-835A-26C40135E490}"/>
    <dgm:cxn modelId="{39C0F956-F209-49FD-920F-C706E1B34D60}" type="presOf" srcId="{510A7291-4B2C-4338-8ABC-57E109A5C53C}" destId="{40CB61E8-2988-40DC-8ED3-DD2A95FF548C}" srcOrd="0" destOrd="0" presId="urn:microsoft.com/office/officeart/2005/8/layout/venn1"/>
    <dgm:cxn modelId="{C1CCFFCB-F987-4101-A2C8-D11802ABBB32}" srcId="{510A7291-4B2C-4338-8ABC-57E109A5C53C}" destId="{B08DFE8A-6145-4216-A471-0F7CDEA86DAF}" srcOrd="2" destOrd="0" parTransId="{81E9FDE5-ABF0-4D02-A694-FE7CD3F51E63}" sibTransId="{2CF6C4A0-7000-49DA-99BD-73609DA18FC8}"/>
    <dgm:cxn modelId="{3C2A2CDD-E422-4C2E-A2F3-224A3370FBCC}" srcId="{510A7291-4B2C-4338-8ABC-57E109A5C53C}" destId="{B5DC2285-0D58-45FB-AA76-965544303568}" srcOrd="1" destOrd="0" parTransId="{339C0F6D-E54F-4ACC-B945-26085E25593E}" sibTransId="{E1617BC8-2B97-41C0-B0F0-E5C8D7E3EC88}"/>
    <dgm:cxn modelId="{75950EE2-84D5-4171-89BD-0E6D6C617907}" type="presOf" srcId="{B08DFE8A-6145-4216-A471-0F7CDEA86DAF}" destId="{4A687924-0EEB-4F96-89FF-0551EAFBD98D}" srcOrd="0" destOrd="0" presId="urn:microsoft.com/office/officeart/2005/8/layout/venn1"/>
    <dgm:cxn modelId="{AE20D9E9-0E33-4B49-B8EE-2B426F29AC0B}" type="presOf" srcId="{B5DC2285-0D58-45FB-AA76-965544303568}" destId="{E099A6AF-04A8-4B3C-BB7D-8395F4F555D0}" srcOrd="1" destOrd="0" presId="urn:microsoft.com/office/officeart/2005/8/layout/venn1"/>
    <dgm:cxn modelId="{A2732BEC-EE1E-468A-807F-347F918D8138}" type="presOf" srcId="{0B698F69-B28C-4AEE-9AD6-7F2A60ED33E3}" destId="{4C1D0F02-2E4E-409A-B538-CEFB6E1D1C72}" srcOrd="1" destOrd="0" presId="urn:microsoft.com/office/officeart/2005/8/layout/venn1"/>
    <dgm:cxn modelId="{5D3937FC-0906-4EA5-A1DB-440CD7E508E7}" type="presOf" srcId="{0B698F69-B28C-4AEE-9AD6-7F2A60ED33E3}" destId="{EC535E7F-64B9-4052-BF1A-DDFF0F7D2C76}" srcOrd="0" destOrd="0" presId="urn:microsoft.com/office/officeart/2005/8/layout/venn1"/>
    <dgm:cxn modelId="{00681C18-CAC1-4D17-99E6-9C5F9474D6A3}" type="presParOf" srcId="{40CB61E8-2988-40DC-8ED3-DD2A95FF548C}" destId="{EC535E7F-64B9-4052-BF1A-DDFF0F7D2C76}" srcOrd="0" destOrd="0" presId="urn:microsoft.com/office/officeart/2005/8/layout/venn1"/>
    <dgm:cxn modelId="{59A558CB-1861-4635-AAD7-96C8040F9798}" type="presParOf" srcId="{40CB61E8-2988-40DC-8ED3-DD2A95FF548C}" destId="{4C1D0F02-2E4E-409A-B538-CEFB6E1D1C72}" srcOrd="1" destOrd="0" presId="urn:microsoft.com/office/officeart/2005/8/layout/venn1"/>
    <dgm:cxn modelId="{31169E1D-C903-4F0F-9AAC-922746E9F0EA}" type="presParOf" srcId="{40CB61E8-2988-40DC-8ED3-DD2A95FF548C}" destId="{A7923F9F-8393-4A77-BA41-C2F7C325CE42}" srcOrd="2" destOrd="0" presId="urn:microsoft.com/office/officeart/2005/8/layout/venn1"/>
    <dgm:cxn modelId="{C12C9037-E497-40D7-8C34-2F6232D8DFA7}" type="presParOf" srcId="{40CB61E8-2988-40DC-8ED3-DD2A95FF548C}" destId="{E099A6AF-04A8-4B3C-BB7D-8395F4F555D0}" srcOrd="3" destOrd="0" presId="urn:microsoft.com/office/officeart/2005/8/layout/venn1"/>
    <dgm:cxn modelId="{5236F7D3-38D6-46B2-90B3-85A88777027A}" type="presParOf" srcId="{40CB61E8-2988-40DC-8ED3-DD2A95FF548C}" destId="{4A687924-0EEB-4F96-89FF-0551EAFBD98D}" srcOrd="4" destOrd="0" presId="urn:microsoft.com/office/officeart/2005/8/layout/venn1"/>
    <dgm:cxn modelId="{5E1318EC-2C9B-4169-BE63-D3DCC0103BC1}" type="presParOf" srcId="{40CB61E8-2988-40DC-8ED3-DD2A95FF548C}" destId="{43DD8ABD-28C5-45AF-A3B7-48D738A81B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58642F-7E69-469E-8207-DF98AADDDE73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C82C79C-6362-4FD4-8C41-4E27D92CA42F}" type="pres">
      <dgm:prSet presAssocID="{A158642F-7E69-469E-8207-DF98AADDDE73}" presName="composite" presStyleCnt="0">
        <dgm:presLayoutVars>
          <dgm:chMax val="1"/>
          <dgm:dir/>
          <dgm:resizeHandles val="exact"/>
        </dgm:presLayoutVars>
      </dgm:prSet>
      <dgm:spPr/>
    </dgm:pt>
    <dgm:pt modelId="{10808A49-C86F-4BDD-9440-CF93333427A5}" type="pres">
      <dgm:prSet presAssocID="{A158642F-7E69-469E-8207-DF98AADDDE73}" presName="radial" presStyleCnt="0">
        <dgm:presLayoutVars>
          <dgm:animLvl val="ctr"/>
        </dgm:presLayoutVars>
      </dgm:prSet>
      <dgm:spPr/>
    </dgm:pt>
  </dgm:ptLst>
  <dgm:cxnLst>
    <dgm:cxn modelId="{353C5500-A5A0-4434-95FA-110C09C8A5B2}" type="presOf" srcId="{A158642F-7E69-469E-8207-DF98AADDDE73}" destId="{EC82C79C-6362-4FD4-8C41-4E27D92CA42F}" srcOrd="0" destOrd="0" presId="urn:microsoft.com/office/officeart/2005/8/layout/radial3"/>
    <dgm:cxn modelId="{491E6D97-C76E-4782-8980-ADC451169DDF}" type="presParOf" srcId="{EC82C79C-6362-4FD4-8C41-4E27D92CA42F}" destId="{10808A49-C86F-4BDD-9440-CF93333427A5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56AC7-2DFD-4635-8531-96CED3697B91}">
      <dsp:nvSpPr>
        <dsp:cNvPr id="0" name=""/>
        <dsp:cNvSpPr/>
      </dsp:nvSpPr>
      <dsp:spPr>
        <a:xfrm>
          <a:off x="0" y="602052"/>
          <a:ext cx="2664553" cy="244497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Film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Entertainment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and Content</a:t>
          </a:r>
        </a:p>
      </dsp:txBody>
      <dsp:txXfrm>
        <a:off x="390215" y="960111"/>
        <a:ext cx="1884123" cy="1728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F808-5673-441B-9E99-0953E1CE2F78}">
      <dsp:nvSpPr>
        <dsp:cNvPr id="0" name=""/>
        <dsp:cNvSpPr/>
      </dsp:nvSpPr>
      <dsp:spPr>
        <a:xfrm>
          <a:off x="67195" y="33125"/>
          <a:ext cx="7507911" cy="1093039"/>
        </a:xfrm>
        <a:prstGeom prst="rightArrow">
          <a:avLst>
            <a:gd name="adj1" fmla="val 50000"/>
            <a:gd name="adj2" fmla="val 50000"/>
          </a:avLst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5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Value Migration</a:t>
          </a:r>
        </a:p>
      </dsp:txBody>
      <dsp:txXfrm>
        <a:off x="67195" y="306385"/>
        <a:ext cx="7234651" cy="546519"/>
      </dsp:txXfrm>
    </dsp:sp>
    <dsp:sp modelId="{DD2164A3-6064-4C32-B744-8DB56541CFA1}">
      <dsp:nvSpPr>
        <dsp:cNvPr id="0" name=""/>
        <dsp:cNvSpPr/>
      </dsp:nvSpPr>
      <dsp:spPr>
        <a:xfrm>
          <a:off x="72093" y="920767"/>
          <a:ext cx="1730573" cy="3100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To identify where market (value) mass lives in the future and map activities to acquire and retain share</a:t>
          </a:r>
        </a:p>
      </dsp:txBody>
      <dsp:txXfrm>
        <a:off x="72093" y="920767"/>
        <a:ext cx="1730573" cy="3100176"/>
      </dsp:txXfrm>
    </dsp:sp>
    <dsp:sp modelId="{245F3DF7-1BBA-4F5E-BF4E-886A20B90C7C}">
      <dsp:nvSpPr>
        <dsp:cNvPr id="0" name=""/>
        <dsp:cNvSpPr/>
      </dsp:nvSpPr>
      <dsp:spPr>
        <a:xfrm>
          <a:off x="1797769" y="397342"/>
          <a:ext cx="5777337" cy="1093039"/>
        </a:xfrm>
        <a:prstGeom prst="rightArrow">
          <a:avLst>
            <a:gd name="adj1" fmla="val 50000"/>
            <a:gd name="adj2" fmla="val 50000"/>
          </a:avLst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5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Bain Wheel</a:t>
          </a:r>
        </a:p>
      </dsp:txBody>
      <dsp:txXfrm>
        <a:off x="1797769" y="670602"/>
        <a:ext cx="5504077" cy="546519"/>
      </dsp:txXfrm>
    </dsp:sp>
    <dsp:sp modelId="{FEAD3469-13FB-44A0-A816-C0DB0B7DDB5A}">
      <dsp:nvSpPr>
        <dsp:cNvPr id="0" name=""/>
        <dsp:cNvSpPr/>
      </dsp:nvSpPr>
      <dsp:spPr>
        <a:xfrm>
          <a:off x="1802424" y="1208378"/>
          <a:ext cx="1730573" cy="28125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To comprehensively mine for growth opportunities for new and existing lines of business: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new geographies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- new channels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- new customer     segments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- new value chain steps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- new businesses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- new products</a:t>
          </a:r>
        </a:p>
      </dsp:txBody>
      <dsp:txXfrm>
        <a:off x="1802424" y="1208378"/>
        <a:ext cx="1730573" cy="2812565"/>
      </dsp:txXfrm>
    </dsp:sp>
    <dsp:sp modelId="{E7FA1510-067B-40DE-98EB-56022F71AD77}">
      <dsp:nvSpPr>
        <dsp:cNvPr id="0" name=""/>
        <dsp:cNvSpPr/>
      </dsp:nvSpPr>
      <dsp:spPr>
        <a:xfrm>
          <a:off x="3528342" y="761559"/>
          <a:ext cx="4046764" cy="1093039"/>
        </a:xfrm>
        <a:prstGeom prst="rightArrow">
          <a:avLst>
            <a:gd name="adj1" fmla="val 50000"/>
            <a:gd name="adj2" fmla="val 50000"/>
          </a:avLst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5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Blue Ocean</a:t>
          </a:r>
        </a:p>
      </dsp:txBody>
      <dsp:txXfrm>
        <a:off x="3528342" y="1034819"/>
        <a:ext cx="3773504" cy="546519"/>
      </dsp:txXfrm>
    </dsp:sp>
    <dsp:sp modelId="{C475F55A-1161-469B-9939-3AE04D7511B9}">
      <dsp:nvSpPr>
        <dsp:cNvPr id="0" name=""/>
        <dsp:cNvSpPr/>
      </dsp:nvSpPr>
      <dsp:spPr>
        <a:xfrm>
          <a:off x="3525729" y="1660183"/>
          <a:ext cx="1744625" cy="230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To exploit opportunities by systematically identifying and developing value drivers that help us create relevance and compete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5729" y="1660183"/>
        <a:ext cx="1744625" cy="2308122"/>
      </dsp:txXfrm>
    </dsp:sp>
    <dsp:sp modelId="{47A9ECA3-9E88-4173-8656-07F3896318BB}">
      <dsp:nvSpPr>
        <dsp:cNvPr id="0" name=""/>
        <dsp:cNvSpPr/>
      </dsp:nvSpPr>
      <dsp:spPr>
        <a:xfrm>
          <a:off x="5258916" y="1125777"/>
          <a:ext cx="2316190" cy="1093039"/>
        </a:xfrm>
        <a:prstGeom prst="rightArrow">
          <a:avLst>
            <a:gd name="adj1" fmla="val 50000"/>
            <a:gd name="adj2" fmla="val 50000"/>
          </a:avLst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5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Transformation</a:t>
          </a:r>
        </a:p>
      </dsp:txBody>
      <dsp:txXfrm>
        <a:off x="5258916" y="1399037"/>
        <a:ext cx="2042930" cy="546519"/>
      </dsp:txXfrm>
    </dsp:sp>
    <dsp:sp modelId="{72B43F85-623C-4049-9AC1-2E6F7E7CA716}">
      <dsp:nvSpPr>
        <dsp:cNvPr id="0" name=""/>
        <dsp:cNvSpPr/>
      </dsp:nvSpPr>
      <dsp:spPr>
        <a:xfrm>
          <a:off x="5263090" y="1974414"/>
          <a:ext cx="1746340" cy="202805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Do it better, Source it better, Do it differently, Drive Value.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3090" y="1974414"/>
        <a:ext cx="1746340" cy="2028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56AC7-2DFD-4635-8531-96CED3697B91}">
      <dsp:nvSpPr>
        <dsp:cNvPr id="0" name=""/>
        <dsp:cNvSpPr/>
      </dsp:nvSpPr>
      <dsp:spPr>
        <a:xfrm>
          <a:off x="0" y="1136481"/>
          <a:ext cx="1738868" cy="168850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Film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Entertainment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and Content</a:t>
          </a:r>
        </a:p>
      </dsp:txBody>
      <dsp:txXfrm>
        <a:off x="254651" y="1383756"/>
        <a:ext cx="1229566" cy="1193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35E7F-64B9-4052-BF1A-DDFF0F7D2C76}">
      <dsp:nvSpPr>
        <dsp:cNvPr id="0" name=""/>
        <dsp:cNvSpPr/>
      </dsp:nvSpPr>
      <dsp:spPr>
        <a:xfrm>
          <a:off x="1078917" y="-112006"/>
          <a:ext cx="2144374" cy="218216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Film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Entertainment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and Content</a:t>
          </a:r>
        </a:p>
      </dsp:txBody>
      <dsp:txXfrm>
        <a:off x="1364834" y="269873"/>
        <a:ext cx="1572541" cy="981975"/>
      </dsp:txXfrm>
    </dsp:sp>
    <dsp:sp modelId="{A7923F9F-8393-4A77-BA41-C2F7C325CE42}">
      <dsp:nvSpPr>
        <dsp:cNvPr id="0" name=""/>
        <dsp:cNvSpPr/>
      </dsp:nvSpPr>
      <dsp:spPr>
        <a:xfrm>
          <a:off x="1775657" y="950641"/>
          <a:ext cx="2165320" cy="2135795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Media</a:t>
          </a:r>
        </a:p>
      </dsp:txBody>
      <dsp:txXfrm>
        <a:off x="2437884" y="1502388"/>
        <a:ext cx="1299192" cy="1174687"/>
      </dsp:txXfrm>
    </dsp:sp>
    <dsp:sp modelId="{4A687924-0EEB-4F96-89FF-0551EAFBD98D}">
      <dsp:nvSpPr>
        <dsp:cNvPr id="0" name=""/>
        <dsp:cNvSpPr/>
      </dsp:nvSpPr>
      <dsp:spPr>
        <a:xfrm>
          <a:off x="813809" y="1069911"/>
          <a:ext cx="2000592" cy="1964170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Amusement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and Leisure</a:t>
          </a:r>
        </a:p>
      </dsp:txBody>
      <dsp:txXfrm>
        <a:off x="1002199" y="1577322"/>
        <a:ext cx="1200355" cy="10802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625F1E6-CF1A-6D46-B98D-EA8C353CDFB1}" type="datetime1">
              <a:rPr lang="en-CA" smtClean="0"/>
              <a:t>2019-05-31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8896FC-718D-3D44-BF4E-BBF8DC7C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4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6B302A-184B-E947-929E-E29783BD3459}" type="datetime1">
              <a:rPr lang="en-CA" smtClean="0"/>
              <a:t>2019-05-31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6631139-99E8-214D-AA43-00C623F5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2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9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2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50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5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263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03D-F4AF-476F-BE20-066D49EC9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31139-99E8-214D-AA43-00C623F5DD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46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5386"/>
            <a:ext cx="7363326" cy="754952"/>
          </a:xfrm>
          <a:solidFill>
            <a:schemeClr val="tx2"/>
          </a:solidFill>
        </p:spPr>
        <p:txBody>
          <a:bodyPr>
            <a:normAutofit/>
          </a:bodyPr>
          <a:lstStyle>
            <a:lvl1pPr marL="356616" algn="l">
              <a:spcBef>
                <a:spcPts val="0"/>
              </a:spcBef>
              <a:defRPr sz="3600">
                <a:solidFill>
                  <a:schemeClr val="bg1"/>
                </a:solidFill>
                <a:latin typeface="MarkOT-Light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27358"/>
            <a:ext cx="4485373" cy="438915"/>
          </a:xfrm>
          <a:solidFill>
            <a:schemeClr val="tx2"/>
          </a:solidFill>
        </p:spPr>
        <p:txBody>
          <a:bodyPr>
            <a:normAutofit/>
          </a:bodyPr>
          <a:lstStyle>
            <a:lvl1pPr marL="356616" indent="0" algn="l">
              <a:buNone/>
              <a:defRPr sz="1800" b="0" i="0">
                <a:solidFill>
                  <a:schemeClr val="bg1"/>
                </a:solidFill>
                <a:latin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pic>
        <p:nvPicPr>
          <p:cNvPr id="6" name="Picture 5" descr="Cineplex-Logo-Final2015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33" y="4208876"/>
            <a:ext cx="2173445" cy="6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AEF067-183F-47CD-A25B-D6E594B46932}" type="datetime1">
              <a:rPr lang="en-US" smtClean="0"/>
              <a:t>5/31/2019</a:t>
            </a:fld>
            <a:endParaRPr lang="en-US"/>
          </a:p>
        </p:txBody>
      </p:sp>
      <p:pic>
        <p:nvPicPr>
          <p:cNvPr id="10" name="Picture 9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6EF6B-2735-4428-9E49-FAFB3AF13EEC}" type="datetime1">
              <a:rPr lang="en-US" smtClean="0"/>
              <a:t>5/31/2019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3337" y="4799013"/>
            <a:ext cx="4234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376524-A827-B542-AB98-C6B84C52CD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2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marL="0"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676DE9-4E28-4191-9689-C9852341BB7F}" type="datetime1">
              <a:rPr lang="en-US" smtClean="0"/>
              <a:t>5/31/2019</a:t>
            </a:fld>
            <a:endParaRPr lang="en-US"/>
          </a:p>
        </p:txBody>
      </p:sp>
      <p:pic>
        <p:nvPicPr>
          <p:cNvPr id="15" name="Picture 14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8104"/>
            <a:ext cx="4040188" cy="40685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115"/>
            <a:ext cx="4040188" cy="237212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88104"/>
            <a:ext cx="4041775" cy="40685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3115"/>
            <a:ext cx="4041775" cy="237212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0" y="220269"/>
            <a:ext cx="5122046" cy="702984"/>
          </a:xfrm>
          <a:prstGeom prst="rect">
            <a:avLst/>
          </a:prstGeom>
          <a:solidFill>
            <a:srgbClr val="004EA8"/>
          </a:solidFill>
        </p:spPr>
        <p:txBody>
          <a:bodyPr vert="horz" lIns="91440" tIns="45720" rIns="91440" bIns="45720" rtlCol="0" anchor="ctr">
            <a:normAutofit/>
          </a:bodyPr>
          <a:lstStyle>
            <a:lvl1pPr marL="360000" indent="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Tx/>
              <a:buNone/>
              <a:defRPr sz="2000" b="0" i="0" kern="1200">
                <a:solidFill>
                  <a:srgbClr val="FFFFFF"/>
                </a:solidFill>
                <a:latin typeface="MarkOT-Heavy"/>
                <a:ea typeface="+mj-ea"/>
                <a:cs typeface="MarkOT-Heavy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BBC6A4-8EDF-4218-AFD0-B8F0E9FC4625}" type="datetime1">
              <a:rPr lang="en-US" smtClean="0"/>
              <a:t>5/31/2019</a:t>
            </a:fld>
            <a:endParaRPr lang="en-US"/>
          </a:p>
        </p:txBody>
      </p:sp>
      <p:pic>
        <p:nvPicPr>
          <p:cNvPr id="18" name="Picture 17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15950" y="1201738"/>
            <a:ext cx="7462838" cy="3175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EE5D4B-A7FC-414D-B0AE-6A385D3F169E}" type="datetime1">
              <a:rPr lang="en-US" smtClean="0"/>
              <a:t>5/31/2019</a:t>
            </a:fld>
            <a:endParaRPr lang="en-US"/>
          </a:p>
        </p:txBody>
      </p:sp>
      <p:pic>
        <p:nvPicPr>
          <p:cNvPr id="15" name="Picture 14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87293"/>
            <a:ext cx="1786270" cy="7029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Thanks.</a:t>
            </a:r>
          </a:p>
        </p:txBody>
      </p:sp>
    </p:spTree>
    <p:extLst>
      <p:ext uri="{BB962C8B-B14F-4D97-AF65-F5344CB8AC3E}">
        <p14:creationId xmlns:p14="http://schemas.microsoft.com/office/powerpoint/2010/main" val="375266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 - Blue B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81699"/>
            <a:ext cx="7772400" cy="578653"/>
          </a:xfrm>
          <a:noFill/>
        </p:spPr>
        <p:txBody>
          <a:bodyPr anchor="ctr">
            <a:noAutofit/>
          </a:bodyPr>
          <a:lstStyle>
            <a:lvl1pPr marL="0" algn="ctr">
              <a:defRPr sz="3600" b="1" i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/>
              <a:t>Click to add title of next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 Slide">
    <p:bg>
      <p:bgPr>
        <a:solidFill>
          <a:srgbClr val="004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5386"/>
            <a:ext cx="7772400" cy="754952"/>
          </a:xfrm>
        </p:spPr>
        <p:txBody>
          <a:bodyPr>
            <a:normAutofit/>
          </a:bodyPr>
          <a:lstStyle>
            <a:lvl1pPr marL="0" algn="l">
              <a:defRPr sz="3600">
                <a:solidFill>
                  <a:schemeClr val="bg1"/>
                </a:solidFill>
                <a:latin typeface="MarkOT-Light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75" y="2700338"/>
            <a:ext cx="6400800" cy="438915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MarkO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pic>
        <p:nvPicPr>
          <p:cNvPr id="9" name="Picture 8" descr="Cineplex-Logo-Final2015_RGB_4CK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46" y="4234024"/>
            <a:ext cx="2129692" cy="634471"/>
          </a:xfrm>
          <a:prstGeom prst="rect">
            <a:avLst/>
          </a:prstGeom>
        </p:spPr>
      </p:pic>
      <p:pic>
        <p:nvPicPr>
          <p:cNvPr id="5" name="Picture 4" descr="Cineplex-Logo-Final2015_RGB_4CK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46" y="4234024"/>
            <a:ext cx="2129692" cy="6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8271"/>
            <a:ext cx="8229600" cy="3394472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742950" indent="-285750">
              <a:buFont typeface="Arial"/>
              <a:buChar char="•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Font typeface="Arial"/>
              <a:buChar char="•"/>
              <a:defRPr>
                <a:latin typeface="+mn-lt"/>
              </a:defRPr>
            </a:lvl4pPr>
            <a:lvl5pPr marL="2057400" indent="-228600">
              <a:buFont typeface="Arial"/>
              <a:buChar char="•"/>
              <a:defRPr>
                <a:latin typeface="+mn-lt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3907C6-A66A-4231-A7C6-4C03F8F25686}" type="datetime1">
              <a:rPr lang="en-US" smtClean="0"/>
              <a:t>5/31/2019</a:t>
            </a:fld>
            <a:endParaRPr lang="en-US"/>
          </a:p>
        </p:txBody>
      </p:sp>
      <p:pic>
        <p:nvPicPr>
          <p:cNvPr id="8" name="Picture 7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49B3B0-91E4-47B5-9840-B55AD9D40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3337" y="4799013"/>
            <a:ext cx="4234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9376524-A827-B542-AB98-C6B84C52C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bg>
      <p:bgPr>
        <a:solidFill>
          <a:srgbClr val="004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39" y="2181694"/>
            <a:ext cx="7772400" cy="578653"/>
          </a:xfrm>
          <a:noFill/>
        </p:spPr>
        <p:txBody>
          <a:bodyPr anchor="ctr">
            <a:noAutofit/>
          </a:bodyPr>
          <a:lstStyle>
            <a:lvl1pPr marL="0" algn="l">
              <a:defRPr sz="2800" b="1" i="0" cap="none">
                <a:latin typeface="MarkOT-Heavy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774EC89C-E243-45A9-BCA2-012166022675}" type="datetime1">
              <a:rPr lang="en-US" smtClean="0"/>
              <a:t>5/31/2019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3337" y="4799013"/>
            <a:ext cx="4234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9376524-A827-B542-AB98-C6B84C52CD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8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81694"/>
            <a:ext cx="5967245" cy="578653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356616" algn="l">
              <a:defRPr sz="2800" b="1" i="0" cap="none">
                <a:solidFill>
                  <a:schemeClr val="bg1"/>
                </a:solidFill>
                <a:latin typeface="MarkOT-Heavy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C96D05-3017-433D-B856-6A243EF69444}" type="datetime1">
              <a:rPr lang="en-US" smtClean="0"/>
              <a:t>5/31/2019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91C8-DE6C-43A7-9677-C04779F10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3337" y="4799013"/>
            <a:ext cx="4234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9376524-A827-B542-AB98-C6B84C52C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4495800" cy="702984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229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229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7D6C0D-C7CF-40E5-B661-52795D116C0C}" type="datetime1">
              <a:rPr lang="en-US" smtClean="0"/>
              <a:t>5/31/2019</a:t>
            </a:fld>
            <a:endParaRPr lang="en-US"/>
          </a:p>
        </p:txBody>
      </p:sp>
      <p:pic>
        <p:nvPicPr>
          <p:cNvPr id="15" name="Picture 14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8104"/>
            <a:ext cx="4040188" cy="40685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114"/>
            <a:ext cx="4040188" cy="279348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88104"/>
            <a:ext cx="4041775" cy="40685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3114"/>
            <a:ext cx="4041775" cy="279348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220269"/>
            <a:ext cx="4497388" cy="702984"/>
          </a:xfrm>
          <a:prstGeom prst="rect">
            <a:avLst/>
          </a:prstGeom>
          <a:solidFill>
            <a:srgbClr val="004EA8"/>
          </a:solidFill>
        </p:spPr>
        <p:txBody>
          <a:bodyPr vert="horz" lIns="91440" tIns="45720" rIns="91440" bIns="45720" rtlCol="0" anchor="ctr">
            <a:normAutofit/>
          </a:bodyPr>
          <a:lstStyle>
            <a:lvl1pPr marL="360000" indent="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Tx/>
              <a:buNone/>
              <a:defRPr sz="2000" b="0" i="0" kern="1200">
                <a:solidFill>
                  <a:srgbClr val="FFFFFF"/>
                </a:solidFill>
                <a:latin typeface="MarkOT-Heavy"/>
                <a:ea typeface="+mj-ea"/>
                <a:cs typeface="MarkOT-Heavy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500548-9A26-461B-8AE3-F4824F0C9040}" type="datetime1">
              <a:rPr lang="en-US" smtClean="0"/>
              <a:t>5/31/2019</a:t>
            </a:fld>
            <a:endParaRPr lang="en-US"/>
          </a:p>
        </p:txBody>
      </p:sp>
      <p:pic>
        <p:nvPicPr>
          <p:cNvPr id="20" name="Picture 19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B7B813-A414-411F-BC75-3C1B8418FB4A}" type="datetime1">
              <a:rPr lang="en-US" smtClean="0"/>
              <a:t>5/31/2019</a:t>
            </a:fld>
            <a:endParaRPr lang="en-US"/>
          </a:p>
        </p:txBody>
      </p:sp>
      <p:pic>
        <p:nvPicPr>
          <p:cNvPr id="13" name="Picture 12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15950" y="1201738"/>
            <a:ext cx="7462838" cy="3175000"/>
          </a:xfrm>
        </p:spPr>
        <p:txBody>
          <a:bodyPr/>
          <a:lstStyle/>
          <a:p>
            <a:r>
              <a:rPr lang="en-CA"/>
              <a:t>Click icon to add chart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74396" y="4799013"/>
            <a:ext cx="9474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5D6F16-B9AF-490D-B5DD-E5DC6FB61720}" type="datetime1">
              <a:rPr lang="en-US" smtClean="0"/>
              <a:t>5/31/2019</a:t>
            </a:fld>
            <a:endParaRPr lang="en-US"/>
          </a:p>
        </p:txBody>
      </p:sp>
      <p:pic>
        <p:nvPicPr>
          <p:cNvPr id="12" name="Picture 11" descr="Cineplex-Logo-Final2015_RGB_Dark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8" y="4769849"/>
            <a:ext cx="741619" cy="22790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263336" y="4861681"/>
            <a:ext cx="0" cy="1960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4700179"/>
            <a:ext cx="82296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5997" y="4845806"/>
            <a:ext cx="3779350" cy="187039"/>
          </a:xfrm>
          <a:prstGeom prst="rect">
            <a:avLst/>
          </a:prstGeom>
        </p:spPr>
        <p:txBody>
          <a:bodyPr/>
          <a:lstStyle>
            <a:lvl1pPr algn="ctr">
              <a:defRPr sz="5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0269"/>
            <a:ext cx="4523874" cy="702984"/>
          </a:xfrm>
          <a:prstGeom prst="rect">
            <a:avLst/>
          </a:prstGeom>
          <a:solidFill>
            <a:srgbClr val="004EA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7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3" r:id="rId13"/>
    <p:sldLayoutId id="2147483660" r:id="rId14"/>
    <p:sldLayoutId id="2147483675" r:id="rId15"/>
    <p:sldLayoutId id="2147483676" r:id="rId16"/>
  </p:sldLayoutIdLst>
  <p:hf hdr="0" ftr="0"/>
  <p:txStyles>
    <p:titleStyle>
      <a:lvl1pPr marL="360000" indent="0" algn="l" defTabSz="457200" rtl="0" eaLnBrk="1" latinLnBrk="0" hangingPunct="1">
        <a:spcBef>
          <a:spcPts val="0"/>
        </a:spcBef>
        <a:spcAft>
          <a:spcPts val="1800"/>
        </a:spcAft>
        <a:buFontTx/>
        <a:buNone/>
        <a:defRPr sz="2000" b="0" i="0" kern="1200">
          <a:solidFill>
            <a:srgbClr val="FFFFFF"/>
          </a:solidFill>
          <a:latin typeface="MarkOT-Heavy"/>
          <a:ea typeface="+mj-ea"/>
          <a:cs typeface="MarkOT-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EA8"/>
          </a:solidFill>
          <a:latin typeface="Mark OT"/>
          <a:ea typeface="+mn-ea"/>
          <a:cs typeface="Mark O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EA8"/>
          </a:solidFill>
          <a:latin typeface="Mark ot"/>
          <a:ea typeface="+mn-ea"/>
          <a:cs typeface="Mark o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4EA8"/>
          </a:solidFill>
          <a:latin typeface="Mark ot"/>
          <a:ea typeface="+mn-ea"/>
          <a:cs typeface="Mark o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EA8"/>
          </a:solidFill>
          <a:latin typeface="Mark ot"/>
          <a:ea typeface="+mn-ea"/>
          <a:cs typeface="Mark o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EA8"/>
          </a:solidFill>
          <a:latin typeface="Mark ot"/>
          <a:ea typeface="+mn-ea"/>
          <a:cs typeface="Mark o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80117"/>
            <a:ext cx="7363326" cy="1020221"/>
          </a:xfrm>
          <a:solidFill>
            <a:srgbClr val="002181"/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MarkOT-Heavy" panose="020B0904020101010102" pitchFamily="34" charset="0"/>
              </a:rPr>
              <a:t>FEI CANADA CONFERENCE 2019:</a:t>
            </a:r>
            <a:br>
              <a:rPr lang="en-US" sz="2800" dirty="0">
                <a:latin typeface="MarkOT-Heavy" panose="020B0904020101010102" pitchFamily="34" charset="0"/>
              </a:rPr>
            </a:br>
            <a:r>
              <a:rPr lang="en-US" sz="2800" dirty="0">
                <a:latin typeface="MarkOT-Heavy" panose="020B0904020101010102" pitchFamily="34" charset="0"/>
              </a:rPr>
              <a:t>DISRUPTED INDUSTRIES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C64FD-F23C-42F1-B51E-1B1E707ED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002181"/>
          </a:solidFill>
        </p:spPr>
        <p:txBody>
          <a:bodyPr/>
          <a:lstStyle/>
          <a:p>
            <a:r>
              <a:rPr lang="en-CA" dirty="0"/>
              <a:t>June 6,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B194C-0B0E-42E6-A254-AF7F9E8A0C5B}"/>
              </a:ext>
            </a:extLst>
          </p:cNvPr>
          <p:cNvSpPr txBox="1"/>
          <p:nvPr/>
        </p:nvSpPr>
        <p:spPr>
          <a:xfrm>
            <a:off x="215590" y="3598127"/>
            <a:ext cx="419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Gord Nelson, CFO</a:t>
            </a:r>
          </a:p>
        </p:txBody>
      </p:sp>
    </p:spTree>
    <p:extLst>
      <p:ext uri="{BB962C8B-B14F-4D97-AF65-F5344CB8AC3E}">
        <p14:creationId xmlns:p14="http://schemas.microsoft.com/office/powerpoint/2010/main" val="135434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3978112" cy="649224"/>
          </a:xfrm>
          <a:solidFill>
            <a:srgbClr val="002181"/>
          </a:solidFill>
        </p:spPr>
        <p:txBody>
          <a:bodyPr>
            <a:normAutofit/>
          </a:bodyPr>
          <a:lstStyle/>
          <a:p>
            <a:r>
              <a:rPr lang="en-US" dirty="0"/>
              <a:t>Cineplex - 2003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2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F0C630-862D-40BE-A901-DECA817F4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688368"/>
              </p:ext>
            </p:extLst>
          </p:nvPr>
        </p:nvGraphicFramePr>
        <p:xfrm>
          <a:off x="3978113" y="1168842"/>
          <a:ext cx="4458222" cy="304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AF96F26F-74C4-4AC9-8A50-C94746A1C789}"/>
              </a:ext>
            </a:extLst>
          </p:cNvPr>
          <p:cNvSpPr/>
          <p:nvPr/>
        </p:nvSpPr>
        <p:spPr>
          <a:xfrm>
            <a:off x="6019485" y="1579879"/>
            <a:ext cx="1034790" cy="9918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70E8A42A-A880-4213-B6A3-E3FA1EA28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002251"/>
              </p:ext>
            </p:extLst>
          </p:nvPr>
        </p:nvGraphicFramePr>
        <p:xfrm flipH="1">
          <a:off x="1295998" y="556590"/>
          <a:ext cx="228002" cy="404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CB790CF1-530F-4CDC-9DB3-16176077D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626146"/>
              </p:ext>
            </p:extLst>
          </p:nvPr>
        </p:nvGraphicFramePr>
        <p:xfrm>
          <a:off x="4063116" y="4517019"/>
          <a:ext cx="222637" cy="23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73CB8165-8E88-4E39-AC6B-2DB20ECA559B}"/>
              </a:ext>
            </a:extLst>
          </p:cNvPr>
          <p:cNvSpPr/>
          <p:nvPr/>
        </p:nvSpPr>
        <p:spPr>
          <a:xfrm>
            <a:off x="3373106" y="1589828"/>
            <a:ext cx="1034791" cy="99187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352D4-1AC1-43A1-8EAB-F567305FED98}"/>
              </a:ext>
            </a:extLst>
          </p:cNvPr>
          <p:cNvSpPr txBox="1"/>
          <p:nvPr/>
        </p:nvSpPr>
        <p:spPr>
          <a:xfrm>
            <a:off x="6141598" y="1885709"/>
            <a:ext cx="79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Cinema</a:t>
            </a:r>
          </a:p>
          <a:p>
            <a:pPr algn="ctr"/>
            <a:r>
              <a:rPr lang="en-US" sz="1000" dirty="0"/>
              <a:t> 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55CB2-B7EA-4420-AA25-611DE65CC6F6}"/>
              </a:ext>
            </a:extLst>
          </p:cNvPr>
          <p:cNvSpPr txBox="1"/>
          <p:nvPr/>
        </p:nvSpPr>
        <p:spPr>
          <a:xfrm>
            <a:off x="3477108" y="1875759"/>
            <a:ext cx="82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Theatre</a:t>
            </a:r>
          </a:p>
          <a:p>
            <a:pPr algn="ctr"/>
            <a:r>
              <a:rPr lang="en-US" sz="1000" dirty="0"/>
              <a:t>Exhibition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F421B-3D15-46B5-91AB-600F97132825}"/>
              </a:ext>
            </a:extLst>
          </p:cNvPr>
          <p:cNvSpPr/>
          <p:nvPr/>
        </p:nvSpPr>
        <p:spPr>
          <a:xfrm>
            <a:off x="0" y="896268"/>
            <a:ext cx="3978112" cy="39421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C0FE7-441B-4F62-B06F-6FAC34C0C2EE}"/>
              </a:ext>
            </a:extLst>
          </p:cNvPr>
          <p:cNvSpPr txBox="1"/>
          <p:nvPr/>
        </p:nvSpPr>
        <p:spPr>
          <a:xfrm>
            <a:off x="106680" y="967519"/>
            <a:ext cx="370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theatrical exhibition company</a:t>
            </a:r>
          </a:p>
        </p:txBody>
      </p:sp>
    </p:spTree>
    <p:extLst>
      <p:ext uri="{BB962C8B-B14F-4D97-AF65-F5344CB8AC3E}">
        <p14:creationId xmlns:p14="http://schemas.microsoft.com/office/powerpoint/2010/main" val="212240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3978112" cy="649224"/>
          </a:xfrm>
          <a:solidFill>
            <a:srgbClr val="00218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Disruptive Technologies - 2013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3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DEB46-07AF-4CF4-B75C-684ED410C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6" y="877045"/>
            <a:ext cx="6699343" cy="37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4149438" cy="649224"/>
          </a:xfrm>
          <a:solidFill>
            <a:srgbClr val="002181"/>
          </a:solidFill>
        </p:spPr>
        <p:txBody>
          <a:bodyPr>
            <a:normAutofit/>
          </a:bodyPr>
          <a:lstStyle/>
          <a:p>
            <a:r>
              <a:rPr lang="en-US" dirty="0"/>
              <a:t>Key Disruptors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4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508936D-63F5-4536-8A4E-2509A1A0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3" y="1730828"/>
            <a:ext cx="2352721" cy="24463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E90772-1EB5-4A9A-ABE8-84324F18F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11" y="1799011"/>
            <a:ext cx="950675" cy="7039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E4DD61-A6E7-425D-9362-56DAB8D4B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871" y="1314033"/>
            <a:ext cx="1359812" cy="13926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38B7F0-D5C0-4374-85D0-AF3A9FAEB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065" y="1179128"/>
            <a:ext cx="1370975" cy="13926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AD933F9-65F1-4A4A-B206-3D7C2A329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225" y="2957348"/>
            <a:ext cx="1681795" cy="16686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9434EB6-B5B8-4A1E-B7CD-3703FEB97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5295" y="869688"/>
            <a:ext cx="573605" cy="5954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13907E9-83F1-4A7A-884C-EA534BB279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4345" y="2341829"/>
            <a:ext cx="609437" cy="4757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E2D2CA-8C1C-4E3C-9D2E-4A5957E7D3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9380" y="3915173"/>
            <a:ext cx="747395" cy="51826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47B8FBC-E4D8-4668-B3D1-16F6A205575B}"/>
              </a:ext>
            </a:extLst>
          </p:cNvPr>
          <p:cNvSpPr txBox="1"/>
          <p:nvPr/>
        </p:nvSpPr>
        <p:spPr>
          <a:xfrm>
            <a:off x="4067047" y="1757290"/>
            <a:ext cx="137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60% </a:t>
            </a:r>
          </a:p>
          <a:p>
            <a:r>
              <a:rPr lang="en-US" sz="1000" dirty="0"/>
              <a:t>Competitors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5E640E-E734-4CEE-9F34-5133723B94C9}"/>
              </a:ext>
            </a:extLst>
          </p:cNvPr>
          <p:cNvSpPr txBox="1"/>
          <p:nvPr/>
        </p:nvSpPr>
        <p:spPr>
          <a:xfrm>
            <a:off x="6047740" y="1672883"/>
            <a:ext cx="11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52%</a:t>
            </a:r>
          </a:p>
          <a:p>
            <a:r>
              <a:rPr lang="en-US" sz="1000" dirty="0"/>
              <a:t>Distribution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7797E0-C0F1-4EFF-B873-7FB0B4AAE5D9}"/>
              </a:ext>
            </a:extLst>
          </p:cNvPr>
          <p:cNvSpPr txBox="1"/>
          <p:nvPr/>
        </p:nvSpPr>
        <p:spPr>
          <a:xfrm>
            <a:off x="5901562" y="3594529"/>
            <a:ext cx="102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69%</a:t>
            </a:r>
          </a:p>
          <a:p>
            <a:r>
              <a:rPr lang="en-US" sz="1000" dirty="0"/>
              <a:t>Production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0C3053-C497-41CA-B94D-B1A3D5EE19B8}"/>
              </a:ext>
            </a:extLst>
          </p:cNvPr>
          <p:cNvSpPr txBox="1"/>
          <p:nvPr/>
        </p:nvSpPr>
        <p:spPr>
          <a:xfrm>
            <a:off x="653143" y="2490107"/>
            <a:ext cx="15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71%</a:t>
            </a:r>
          </a:p>
          <a:p>
            <a:r>
              <a:rPr lang="en-US" sz="2000" dirty="0"/>
              <a:t>Customers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8B118-62B2-464D-A428-75DFB7725D4D}"/>
              </a:ext>
            </a:extLst>
          </p:cNvPr>
          <p:cNvSpPr txBox="1"/>
          <p:nvPr/>
        </p:nvSpPr>
        <p:spPr>
          <a:xfrm>
            <a:off x="530679" y="4441371"/>
            <a:ext cx="66783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PwC CEO pulse 2016,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300C2-F5C2-452A-890F-D060E68777B5}"/>
              </a:ext>
            </a:extLst>
          </p:cNvPr>
          <p:cNvSpPr/>
          <p:nvPr/>
        </p:nvSpPr>
        <p:spPr>
          <a:xfrm>
            <a:off x="0" y="896268"/>
            <a:ext cx="4149438" cy="39421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E3CD4-F8DE-487F-95EB-6F56742F9908}"/>
              </a:ext>
            </a:extLst>
          </p:cNvPr>
          <p:cNvSpPr txBox="1"/>
          <p:nvPr/>
        </p:nvSpPr>
        <p:spPr>
          <a:xfrm>
            <a:off x="0" y="966342"/>
            <a:ext cx="4149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Customers more disruptive than competitors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4B58E5-F2F9-4993-AD8C-BAE55394D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719" y="3055355"/>
            <a:ext cx="1359812" cy="13926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8D58E0-DB18-4378-AA60-72DB550C4789}"/>
              </a:ext>
            </a:extLst>
          </p:cNvPr>
          <p:cNvSpPr txBox="1"/>
          <p:nvPr/>
        </p:nvSpPr>
        <p:spPr>
          <a:xfrm>
            <a:off x="3070146" y="3518928"/>
            <a:ext cx="97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57%</a:t>
            </a:r>
          </a:p>
          <a:p>
            <a:r>
              <a:rPr lang="en-US" sz="1000" dirty="0"/>
              <a:t>Regulations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C9EC7F-7FA7-4BCD-A74E-5E3DA01360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711" y="3149912"/>
            <a:ext cx="598507" cy="4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389"/>
            <a:ext cx="4095580" cy="649224"/>
          </a:xfrm>
          <a:solidFill>
            <a:srgbClr val="002181"/>
          </a:solidFill>
        </p:spPr>
        <p:txBody>
          <a:bodyPr>
            <a:normAutofit/>
          </a:bodyPr>
          <a:lstStyle/>
          <a:p>
            <a:r>
              <a:rPr lang="en-US" dirty="0"/>
              <a:t>Strategic Options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5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A68BDE-78F9-42B2-B279-0FF2B75AE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021" y="3330066"/>
            <a:ext cx="977933" cy="972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48B50A-7298-4B03-A19E-DD78C128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027" y="1160695"/>
            <a:ext cx="1109967" cy="1104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A07E66-2097-4E29-AC57-CFDBCD94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94" y="2601481"/>
            <a:ext cx="977933" cy="9729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0D270C-2431-4BF9-A9F6-F9E4CE254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73" y="2859367"/>
            <a:ext cx="1213479" cy="12072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EDF64F-5702-4420-9149-BBECB047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60" y="1216064"/>
            <a:ext cx="1213479" cy="12072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655AB9-AF72-4FB0-A116-A51DF76C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3" y="1244288"/>
            <a:ext cx="1091969" cy="10863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0B15E-933E-4774-8166-329840F7E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29" y="2571750"/>
            <a:ext cx="1680099" cy="1671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FC996C-0D73-4211-BC9C-8404495DC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4" b="89931" l="9934" r="89845">
                        <a14:foregroundMark x1="65563" y1="4577" x2="24945" y2="9153"/>
                        <a14:foregroundMark x1="24945" y1="9153" x2="7506" y2="47826"/>
                        <a14:foregroundMark x1="7506" y1="47826" x2="19647" y2="88787"/>
                        <a14:foregroundMark x1="19647" y1="88787" x2="60265" y2="98398"/>
                        <a14:foregroundMark x1="60265" y1="98398" x2="93819" y2="74828"/>
                        <a14:foregroundMark x1="93819" y1="74828" x2="96909" y2="32494"/>
                        <a14:foregroundMark x1="96909" y1="32494" x2="66004" y2="5034"/>
                        <a14:foregroundMark x1="66004" y1="5034" x2="66004" y2="5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49" y="2831878"/>
            <a:ext cx="1250149" cy="1205994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8C1B68-8D16-4349-B3FC-1A62A2B55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1" b="99515" l="8015" r="95802">
                        <a14:foregroundMark x1="99427" y1="98786" x2="78435" y2="42961"/>
                        <a14:foregroundMark x1="78435" y1="42961" x2="39504" y2="1699"/>
                        <a14:foregroundMark x1="39504" y1="1699" x2="4008" y2="40777"/>
                        <a14:foregroundMark x1="4008" y1="40777" x2="8015" y2="99515"/>
                        <a14:foregroundMark x1="8015" y1="99515" x2="95802" y2="951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12" y="1356532"/>
            <a:ext cx="825713" cy="6492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E89C1B-5F0F-4D6B-9A1C-9CB206B7A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669" y="1395566"/>
            <a:ext cx="882855" cy="845572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0B956E-85F7-458C-990D-4611DF7E9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8930" y="3072307"/>
            <a:ext cx="758722" cy="846924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037CF-434D-4C56-8924-2C08027C6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73" y="1386121"/>
            <a:ext cx="1942814" cy="1932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57708-7E46-42DF-8983-F405D053168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4698" r="7720" b="12814"/>
          <a:stretch/>
        </p:blipFill>
        <p:spPr>
          <a:xfrm>
            <a:off x="4560497" y="1657057"/>
            <a:ext cx="1179017" cy="1428925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932EDC-B9A3-4B29-A42D-37F00AE0E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9098" y="2870949"/>
            <a:ext cx="491015" cy="4998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F03E44-A143-4363-AFE8-16A01D9A46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2725" y="1593950"/>
            <a:ext cx="729031" cy="2377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73F035-7E80-449E-A4A5-24D7A2FD9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8830" y="3630175"/>
            <a:ext cx="371709" cy="471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4CC8F-39AD-4BE6-B077-68DE99FF94F1}"/>
              </a:ext>
            </a:extLst>
          </p:cNvPr>
          <p:cNvSpPr txBox="1"/>
          <p:nvPr/>
        </p:nvSpPr>
        <p:spPr>
          <a:xfrm>
            <a:off x="3217447" y="31263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4CBCCE-34D0-4DC9-A1A5-5673BA55FD4A}"/>
              </a:ext>
            </a:extLst>
          </p:cNvPr>
          <p:cNvSpPr txBox="1"/>
          <p:nvPr/>
        </p:nvSpPr>
        <p:spPr>
          <a:xfrm>
            <a:off x="7806572" y="3541705"/>
            <a:ext cx="372073" cy="45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A11091-DC93-4764-9B12-98ECF1B84797}"/>
              </a:ext>
            </a:extLst>
          </p:cNvPr>
          <p:cNvSpPr txBox="1"/>
          <p:nvPr/>
        </p:nvSpPr>
        <p:spPr>
          <a:xfrm>
            <a:off x="232583" y="2246178"/>
            <a:ext cx="168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Entering a new industry.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98060E-9E20-4C4F-BC61-EAAACE666092}"/>
              </a:ext>
            </a:extLst>
          </p:cNvPr>
          <p:cNvSpPr txBox="1"/>
          <p:nvPr/>
        </p:nvSpPr>
        <p:spPr>
          <a:xfrm>
            <a:off x="454130" y="4175591"/>
            <a:ext cx="181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Forming strategic partnerships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F44358-C7AE-4FCA-8C56-57B370BC0C49}"/>
              </a:ext>
            </a:extLst>
          </p:cNvPr>
          <p:cNvSpPr txBox="1"/>
          <p:nvPr/>
        </p:nvSpPr>
        <p:spPr>
          <a:xfrm>
            <a:off x="2059728" y="4540146"/>
            <a:ext cx="51667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PwC CEO pulse 2016,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F6C451-7392-4F9F-B668-A9FE7CB236CC}"/>
              </a:ext>
            </a:extLst>
          </p:cNvPr>
          <p:cNvSpPr txBox="1"/>
          <p:nvPr/>
        </p:nvSpPr>
        <p:spPr>
          <a:xfrm>
            <a:off x="2135603" y="2366234"/>
            <a:ext cx="141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Collaborating with </a:t>
            </a:r>
          </a:p>
          <a:p>
            <a:pPr algn="ctr"/>
            <a:r>
              <a:rPr lang="en-US" sz="1000" dirty="0"/>
              <a:t>competitors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4179D5-D2F7-41F8-97DA-79B2C60E9BCC}"/>
              </a:ext>
            </a:extLst>
          </p:cNvPr>
          <p:cNvSpPr txBox="1"/>
          <p:nvPr/>
        </p:nvSpPr>
        <p:spPr>
          <a:xfrm>
            <a:off x="2574243" y="4065448"/>
            <a:ext cx="181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Entering a</a:t>
            </a:r>
          </a:p>
          <a:p>
            <a:pPr algn="ctr"/>
            <a:r>
              <a:rPr lang="en-US" sz="1000" dirty="0"/>
              <a:t> new region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6AF236-45AE-44C2-9CD3-D9B00B0FE0B5}"/>
              </a:ext>
            </a:extLst>
          </p:cNvPr>
          <p:cNvSpPr txBox="1"/>
          <p:nvPr/>
        </p:nvSpPr>
        <p:spPr>
          <a:xfrm>
            <a:off x="4404967" y="3295582"/>
            <a:ext cx="16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Investing in new</a:t>
            </a:r>
          </a:p>
          <a:p>
            <a:pPr algn="ctr"/>
            <a:r>
              <a:rPr lang="en-US" sz="1000" b="1" dirty="0"/>
              <a:t>technologies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76D6B0-DE21-4B6C-928C-A5085AC3AE8E}"/>
              </a:ext>
            </a:extLst>
          </p:cNvPr>
          <p:cNvSpPr txBox="1"/>
          <p:nvPr/>
        </p:nvSpPr>
        <p:spPr>
          <a:xfrm>
            <a:off x="7596919" y="2229450"/>
            <a:ext cx="72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Other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A705AC-B3B2-4ABC-840D-B0ECE567FF48}"/>
              </a:ext>
            </a:extLst>
          </p:cNvPr>
          <p:cNvSpPr txBox="1"/>
          <p:nvPr/>
        </p:nvSpPr>
        <p:spPr>
          <a:xfrm>
            <a:off x="6401567" y="3544165"/>
            <a:ext cx="87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Leaving an </a:t>
            </a:r>
          </a:p>
          <a:p>
            <a:pPr algn="ctr"/>
            <a:r>
              <a:rPr lang="en-US" sz="1000" dirty="0"/>
              <a:t>industry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1980FB-79B8-49D5-9F17-DA09F0D4EB9D}"/>
              </a:ext>
            </a:extLst>
          </p:cNvPr>
          <p:cNvSpPr txBox="1"/>
          <p:nvPr/>
        </p:nvSpPr>
        <p:spPr>
          <a:xfrm>
            <a:off x="7416032" y="4281315"/>
            <a:ext cx="1270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Leaving a region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0342ACF-9938-4255-9FDA-13A0B7B401E6}"/>
              </a:ext>
            </a:extLst>
          </p:cNvPr>
          <p:cNvSpPr/>
          <p:nvPr/>
        </p:nvSpPr>
        <p:spPr>
          <a:xfrm>
            <a:off x="1458757" y="1246447"/>
            <a:ext cx="468352" cy="430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DA23A0-2F8F-43D9-AC4D-577166F22B96}"/>
              </a:ext>
            </a:extLst>
          </p:cNvPr>
          <p:cNvSpPr/>
          <p:nvPr/>
        </p:nvSpPr>
        <p:spPr>
          <a:xfrm>
            <a:off x="8156691" y="943671"/>
            <a:ext cx="468352" cy="430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6C6463-26E5-4891-89CD-B01BFE39C68E}"/>
              </a:ext>
            </a:extLst>
          </p:cNvPr>
          <p:cNvSpPr/>
          <p:nvPr/>
        </p:nvSpPr>
        <p:spPr>
          <a:xfrm>
            <a:off x="3419921" y="1264841"/>
            <a:ext cx="468352" cy="430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7D56F7-D0A4-4947-AD78-03E6A1D5FAD3}"/>
              </a:ext>
            </a:extLst>
          </p:cNvPr>
          <p:cNvSpPr/>
          <p:nvPr/>
        </p:nvSpPr>
        <p:spPr>
          <a:xfrm>
            <a:off x="3627228" y="2626168"/>
            <a:ext cx="468352" cy="430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744D145-D443-4C95-9266-A3F425F11B59}"/>
              </a:ext>
            </a:extLst>
          </p:cNvPr>
          <p:cNvSpPr/>
          <p:nvPr/>
        </p:nvSpPr>
        <p:spPr>
          <a:xfrm>
            <a:off x="7044188" y="2325544"/>
            <a:ext cx="468352" cy="430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79661A-257E-4A3C-88F4-7F3AF0D84852}"/>
              </a:ext>
            </a:extLst>
          </p:cNvPr>
          <p:cNvSpPr/>
          <p:nvPr/>
        </p:nvSpPr>
        <p:spPr>
          <a:xfrm>
            <a:off x="8159642" y="3080293"/>
            <a:ext cx="468352" cy="4305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C13083E0-425C-4856-B150-3E41370DC83B}"/>
              </a:ext>
            </a:extLst>
          </p:cNvPr>
          <p:cNvSpPr/>
          <p:nvPr/>
        </p:nvSpPr>
        <p:spPr>
          <a:xfrm>
            <a:off x="5757687" y="1247005"/>
            <a:ext cx="608467" cy="621943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47E0A875-BEF2-4973-8256-27D0B6235CCA}"/>
              </a:ext>
            </a:extLst>
          </p:cNvPr>
          <p:cNvSpPr/>
          <p:nvPr/>
        </p:nvSpPr>
        <p:spPr>
          <a:xfrm>
            <a:off x="1809858" y="2494882"/>
            <a:ext cx="608467" cy="621943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967DAE-A5C5-4A50-BB01-4FDD142E3577}"/>
              </a:ext>
            </a:extLst>
          </p:cNvPr>
          <p:cNvSpPr txBox="1"/>
          <p:nvPr/>
        </p:nvSpPr>
        <p:spPr>
          <a:xfrm>
            <a:off x="1421511" y="1341172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E950CA-6B0B-4A4F-9C8C-1ECA41F3DC97}"/>
              </a:ext>
            </a:extLst>
          </p:cNvPr>
          <p:cNvSpPr txBox="1"/>
          <p:nvPr/>
        </p:nvSpPr>
        <p:spPr>
          <a:xfrm>
            <a:off x="1826161" y="2645545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A55173-6D03-4410-82DB-DA3D1F3F2405}"/>
              </a:ext>
            </a:extLst>
          </p:cNvPr>
          <p:cNvSpPr txBox="1"/>
          <p:nvPr/>
        </p:nvSpPr>
        <p:spPr>
          <a:xfrm>
            <a:off x="3373626" y="1343595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28%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E3953D-9647-4046-8F8F-A4523B183F26}"/>
              </a:ext>
            </a:extLst>
          </p:cNvPr>
          <p:cNvSpPr txBox="1"/>
          <p:nvPr/>
        </p:nvSpPr>
        <p:spPr>
          <a:xfrm>
            <a:off x="3587348" y="2687568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24%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3B2114-D7C5-403F-843A-A703EF311DFC}"/>
              </a:ext>
            </a:extLst>
          </p:cNvPr>
          <p:cNvSpPr txBox="1"/>
          <p:nvPr/>
        </p:nvSpPr>
        <p:spPr>
          <a:xfrm>
            <a:off x="5747332" y="1405063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76%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8ADEDA-FA0D-443E-99B4-A8FB647700B4}"/>
              </a:ext>
            </a:extLst>
          </p:cNvPr>
          <p:cNvSpPr txBox="1"/>
          <p:nvPr/>
        </p:nvSpPr>
        <p:spPr>
          <a:xfrm>
            <a:off x="7047814" y="2431673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47632B-6DFB-4576-8195-FA1D5AB10749}"/>
              </a:ext>
            </a:extLst>
          </p:cNvPr>
          <p:cNvSpPr txBox="1"/>
          <p:nvPr/>
        </p:nvSpPr>
        <p:spPr>
          <a:xfrm>
            <a:off x="8115091" y="1027577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8%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EE7ED0-2B0D-4BFB-8C8D-50159A9DF9AE}"/>
              </a:ext>
            </a:extLst>
          </p:cNvPr>
          <p:cNvSpPr txBox="1"/>
          <p:nvPr/>
        </p:nvSpPr>
        <p:spPr>
          <a:xfrm>
            <a:off x="8165658" y="3116825"/>
            <a:ext cx="618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76305C-1551-4DCA-9D43-E719BA32BF8C}"/>
              </a:ext>
            </a:extLst>
          </p:cNvPr>
          <p:cNvSpPr/>
          <p:nvPr/>
        </p:nvSpPr>
        <p:spPr>
          <a:xfrm>
            <a:off x="0" y="789653"/>
            <a:ext cx="4095580" cy="30474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645F5E-68AB-40EA-922E-B81D324C9265}"/>
              </a:ext>
            </a:extLst>
          </p:cNvPr>
          <p:cNvSpPr txBox="1"/>
          <p:nvPr/>
        </p:nvSpPr>
        <p:spPr>
          <a:xfrm>
            <a:off x="0" y="777017"/>
            <a:ext cx="716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Technology and strategic partnerships most popular</a:t>
            </a:r>
          </a:p>
        </p:txBody>
      </p:sp>
    </p:spTree>
    <p:extLst>
      <p:ext uri="{BB962C8B-B14F-4D97-AF65-F5344CB8AC3E}">
        <p14:creationId xmlns:p14="http://schemas.microsoft.com/office/powerpoint/2010/main" val="13962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3978112" cy="649224"/>
          </a:xfrm>
          <a:solidFill>
            <a:srgbClr val="002181"/>
          </a:solidFill>
        </p:spPr>
        <p:txBody>
          <a:bodyPr>
            <a:normAutofit/>
          </a:bodyPr>
          <a:lstStyle/>
          <a:p>
            <a:r>
              <a:rPr lang="en-US" dirty="0"/>
              <a:t>Cineplex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6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ABEE1E6-F270-441F-9E21-7CB64AB6D613}"/>
              </a:ext>
            </a:extLst>
          </p:cNvPr>
          <p:cNvSpPr/>
          <p:nvPr/>
        </p:nvSpPr>
        <p:spPr>
          <a:xfrm>
            <a:off x="1650255" y="1609022"/>
            <a:ext cx="857250" cy="80409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1A3E6ED-AF74-44E6-8597-D444F5B9DC7A}"/>
              </a:ext>
            </a:extLst>
          </p:cNvPr>
          <p:cNvSpPr/>
          <p:nvPr/>
        </p:nvSpPr>
        <p:spPr>
          <a:xfrm>
            <a:off x="4694464" y="3069771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99E0D1BE-27A9-4999-BC60-D44DAD915E94}"/>
              </a:ext>
            </a:extLst>
          </p:cNvPr>
          <p:cNvSpPr/>
          <p:nvPr/>
        </p:nvSpPr>
        <p:spPr>
          <a:xfrm>
            <a:off x="4778592" y="2193934"/>
            <a:ext cx="1714359" cy="1588114"/>
          </a:xfrm>
          <a:prstGeom prst="flowChartConnector">
            <a:avLst/>
          </a:prstGeom>
          <a:solidFill>
            <a:schemeClr val="bg1"/>
          </a:solidFill>
          <a:ln w="1746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3283F37-9681-4F76-BC10-C6B413210FA1}"/>
              </a:ext>
            </a:extLst>
          </p:cNvPr>
          <p:cNvSpPr/>
          <p:nvPr/>
        </p:nvSpPr>
        <p:spPr>
          <a:xfrm>
            <a:off x="247360" y="2109731"/>
            <a:ext cx="1714359" cy="1641926"/>
          </a:xfrm>
          <a:prstGeom prst="flowChartConnector">
            <a:avLst/>
          </a:prstGeom>
          <a:solidFill>
            <a:schemeClr val="bg1"/>
          </a:solidFill>
          <a:ln w="1746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A4CBE0D-D5DF-4D6E-99ED-5F2506C8F799}"/>
              </a:ext>
            </a:extLst>
          </p:cNvPr>
          <p:cNvSpPr/>
          <p:nvPr/>
        </p:nvSpPr>
        <p:spPr>
          <a:xfrm>
            <a:off x="6972442" y="2259900"/>
            <a:ext cx="1714359" cy="1545823"/>
          </a:xfrm>
          <a:prstGeom prst="flowChartConnector">
            <a:avLst/>
          </a:prstGeom>
          <a:solidFill>
            <a:schemeClr val="bg1"/>
          </a:solidFill>
          <a:ln w="1746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8745DC-57EE-4723-98D1-A5EF1F4E3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34" b="89931" l="9934" r="89845">
                        <a14:foregroundMark x1="65563" y1="4577" x2="24945" y2="9153"/>
                        <a14:foregroundMark x1="24945" y1="9153" x2="7506" y2="47826"/>
                        <a14:foregroundMark x1="7506" y1="47826" x2="19647" y2="88787"/>
                        <a14:foregroundMark x1="19647" y1="88787" x2="60265" y2="98398"/>
                        <a14:foregroundMark x1="60265" y1="98398" x2="93819" y2="74828"/>
                        <a14:foregroundMark x1="93819" y1="74828" x2="96909" y2="32494"/>
                        <a14:foregroundMark x1="96909" y1="32494" x2="66004" y2="5034"/>
                        <a14:foregroundMark x1="66004" y1="5034" x2="66004" y2="5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4920" y="2466774"/>
            <a:ext cx="1250149" cy="1205994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76E41D-58C6-4D47-B06C-19FF90536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1" b="99515" l="8015" r="95802">
                        <a14:foregroundMark x1="99427" y1="98786" x2="78435" y2="42961"/>
                        <a14:foregroundMark x1="78435" y1="42961" x2="39504" y2="1699"/>
                        <a14:foregroundMark x1="39504" y1="1699" x2="4008" y2="40777"/>
                        <a14:foregroundMark x1="4008" y1="40777" x2="8015" y2="99515"/>
                        <a14:foregroundMark x1="8015" y1="99515" x2="95802" y2="951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156" y="2387399"/>
            <a:ext cx="1183821" cy="93079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9A99702-D03E-464F-9C71-06E5A1978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047" y="1858423"/>
            <a:ext cx="784561" cy="2485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199DA1-AA93-4658-A43F-E2B7F5F64975}"/>
              </a:ext>
            </a:extLst>
          </p:cNvPr>
          <p:cNvSpPr txBox="1"/>
          <p:nvPr/>
        </p:nvSpPr>
        <p:spPr>
          <a:xfrm>
            <a:off x="6943360" y="4012597"/>
            <a:ext cx="181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Forming strategic partnerships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40F25-47F8-410F-B907-6F3D07395B0B}"/>
              </a:ext>
            </a:extLst>
          </p:cNvPr>
          <p:cNvSpPr/>
          <p:nvPr/>
        </p:nvSpPr>
        <p:spPr>
          <a:xfrm>
            <a:off x="1130067" y="39310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Investing in new</a:t>
            </a:r>
          </a:p>
          <a:p>
            <a:pPr algn="ctr"/>
            <a:r>
              <a:rPr lang="en-US" sz="1400" b="1" dirty="0"/>
              <a:t>technologies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298B7-9706-4F47-8D4C-2200A56CCDCB}"/>
              </a:ext>
            </a:extLst>
          </p:cNvPr>
          <p:cNvSpPr/>
          <p:nvPr/>
        </p:nvSpPr>
        <p:spPr>
          <a:xfrm>
            <a:off x="354428" y="3900630"/>
            <a:ext cx="1500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Entering a new</a:t>
            </a:r>
          </a:p>
          <a:p>
            <a:pPr algn="ctr"/>
            <a:r>
              <a:rPr lang="en-US" sz="1400" dirty="0"/>
              <a:t> industry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5E818E9-2EB7-4B9D-A9BF-69AA3AEEAB01}"/>
              </a:ext>
            </a:extLst>
          </p:cNvPr>
          <p:cNvSpPr/>
          <p:nvPr/>
        </p:nvSpPr>
        <p:spPr>
          <a:xfrm>
            <a:off x="2545914" y="2216231"/>
            <a:ext cx="1714359" cy="1545823"/>
          </a:xfrm>
          <a:prstGeom prst="flowChartConnector">
            <a:avLst/>
          </a:prstGeom>
          <a:solidFill>
            <a:schemeClr val="bg1"/>
          </a:solidFill>
          <a:ln w="1746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975A54-A15B-4A2B-8219-BCEB7601EE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4698" r="7720" b="12814"/>
          <a:stretch/>
        </p:blipFill>
        <p:spPr>
          <a:xfrm>
            <a:off x="2826558" y="2259900"/>
            <a:ext cx="1179017" cy="1428925"/>
          </a:xfrm>
          <a:prstGeom prst="ellipse">
            <a:avLst/>
          </a:prstGeom>
        </p:spPr>
      </p:pic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74C3CB95-3EF8-4E18-83BB-D8E6D4722B61}"/>
              </a:ext>
            </a:extLst>
          </p:cNvPr>
          <p:cNvSpPr/>
          <p:nvPr/>
        </p:nvSpPr>
        <p:spPr>
          <a:xfrm>
            <a:off x="8328003" y="1650979"/>
            <a:ext cx="857250" cy="80409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F4E870A-D5FD-4C68-B214-135172EF2C94}"/>
              </a:ext>
            </a:extLst>
          </p:cNvPr>
          <p:cNvSpPr/>
          <p:nvPr/>
        </p:nvSpPr>
        <p:spPr>
          <a:xfrm>
            <a:off x="6170192" y="1707684"/>
            <a:ext cx="857250" cy="80409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05455D4-9CB1-455A-AA9F-8BD1A99149BE}"/>
              </a:ext>
            </a:extLst>
          </p:cNvPr>
          <p:cNvSpPr/>
          <p:nvPr/>
        </p:nvSpPr>
        <p:spPr>
          <a:xfrm>
            <a:off x="3870057" y="1699324"/>
            <a:ext cx="857250" cy="804093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2A45666B-3775-4FE0-BEB1-CE1F713E3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634" y="1907955"/>
            <a:ext cx="784561" cy="248508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68AB50AA-1C33-4122-9862-8C9E16A22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867" y="1966243"/>
            <a:ext cx="784561" cy="248508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6BB349D5-1942-4363-86FF-75AC9A562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277" y="1966679"/>
            <a:ext cx="784561" cy="2485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B9AF1EC-CD0B-47EA-AE7B-49BA34818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4374" y="2453554"/>
            <a:ext cx="995818" cy="1111583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BF3EF-F7E3-4CF6-8980-88E0CC58E63E}"/>
              </a:ext>
            </a:extLst>
          </p:cNvPr>
          <p:cNvSpPr txBox="1"/>
          <p:nvPr/>
        </p:nvSpPr>
        <p:spPr>
          <a:xfrm>
            <a:off x="5481783" y="2571750"/>
            <a:ext cx="19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3CFAA-7EBB-4140-9B25-9F286408E5C3}"/>
              </a:ext>
            </a:extLst>
          </p:cNvPr>
          <p:cNvSpPr txBox="1"/>
          <p:nvPr/>
        </p:nvSpPr>
        <p:spPr>
          <a:xfrm>
            <a:off x="4778592" y="3931021"/>
            <a:ext cx="181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Entering new region</a:t>
            </a:r>
          </a:p>
        </p:txBody>
      </p:sp>
    </p:spTree>
    <p:extLst>
      <p:ext uri="{BB962C8B-B14F-4D97-AF65-F5344CB8AC3E}">
        <p14:creationId xmlns:p14="http://schemas.microsoft.com/office/powerpoint/2010/main" val="202397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3978112" cy="649224"/>
          </a:xfrm>
          <a:solidFill>
            <a:srgbClr val="002181"/>
          </a:solidFill>
        </p:spPr>
        <p:txBody>
          <a:bodyPr>
            <a:normAutofit/>
          </a:bodyPr>
          <a:lstStyle/>
          <a:p>
            <a:r>
              <a:rPr lang="en-US" dirty="0"/>
              <a:t>Cineplex Strategic Toolset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7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C73856-6566-4C55-AAE9-25B42A922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029888"/>
              </p:ext>
            </p:extLst>
          </p:nvPr>
        </p:nvGraphicFramePr>
        <p:xfrm>
          <a:off x="468351" y="654205"/>
          <a:ext cx="7642303" cy="402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165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3978112" cy="649224"/>
          </a:xfrm>
          <a:solidFill>
            <a:srgbClr val="002181"/>
          </a:solidFill>
        </p:spPr>
        <p:txBody>
          <a:bodyPr>
            <a:normAutofit/>
          </a:bodyPr>
          <a:lstStyle/>
          <a:p>
            <a:r>
              <a:rPr lang="en-US" dirty="0"/>
              <a:t>Cineplex - 2003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8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F0C630-862D-40BE-A901-DECA817F4E3D}"/>
              </a:ext>
            </a:extLst>
          </p:cNvPr>
          <p:cNvGraphicFramePr/>
          <p:nvPr>
            <p:extLst/>
          </p:nvPr>
        </p:nvGraphicFramePr>
        <p:xfrm>
          <a:off x="3978113" y="1168842"/>
          <a:ext cx="4458222" cy="304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AF96F26F-74C4-4AC9-8A50-C94746A1C789}"/>
              </a:ext>
            </a:extLst>
          </p:cNvPr>
          <p:cNvSpPr/>
          <p:nvPr/>
        </p:nvSpPr>
        <p:spPr>
          <a:xfrm>
            <a:off x="5322126" y="1944724"/>
            <a:ext cx="657180" cy="635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70E8A42A-A880-4213-B6A3-E3FA1EA28B16}"/>
              </a:ext>
            </a:extLst>
          </p:cNvPr>
          <p:cNvGraphicFramePr/>
          <p:nvPr>
            <p:extLst/>
          </p:nvPr>
        </p:nvGraphicFramePr>
        <p:xfrm flipH="1">
          <a:off x="1295998" y="556590"/>
          <a:ext cx="228002" cy="404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CB790CF1-530F-4CDC-9DB3-16176077DCE4}"/>
              </a:ext>
            </a:extLst>
          </p:cNvPr>
          <p:cNvGraphicFramePr/>
          <p:nvPr>
            <p:extLst/>
          </p:nvPr>
        </p:nvGraphicFramePr>
        <p:xfrm>
          <a:off x="4063116" y="4517019"/>
          <a:ext cx="222637" cy="23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73CB8165-8E88-4E39-AC6B-2DB20ECA559B}"/>
              </a:ext>
            </a:extLst>
          </p:cNvPr>
          <p:cNvSpPr/>
          <p:nvPr/>
        </p:nvSpPr>
        <p:spPr>
          <a:xfrm>
            <a:off x="3662730" y="1886059"/>
            <a:ext cx="744645" cy="69411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DC0DC4-CEF7-48BD-8BB0-3954951210D1}"/>
              </a:ext>
            </a:extLst>
          </p:cNvPr>
          <p:cNvSpPr txBox="1"/>
          <p:nvPr/>
        </p:nvSpPr>
        <p:spPr>
          <a:xfrm>
            <a:off x="3662195" y="206383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Theatre</a:t>
            </a:r>
          </a:p>
          <a:p>
            <a:pPr algn="ctr"/>
            <a:r>
              <a:rPr lang="en-US" sz="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exhibition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352D4-1AC1-43A1-8EAB-F567305FED98}"/>
              </a:ext>
            </a:extLst>
          </p:cNvPr>
          <p:cNvSpPr txBox="1"/>
          <p:nvPr/>
        </p:nvSpPr>
        <p:spPr>
          <a:xfrm>
            <a:off x="5296872" y="2093169"/>
            <a:ext cx="6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Cinema</a:t>
            </a:r>
          </a:p>
          <a:p>
            <a:pPr algn="ctr"/>
            <a:r>
              <a:rPr lang="en-US" sz="800" dirty="0"/>
              <a:t> 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55CB2-B7EA-4420-AA25-611DE65CC6F6}"/>
              </a:ext>
            </a:extLst>
          </p:cNvPr>
          <p:cNvSpPr txBox="1"/>
          <p:nvPr/>
        </p:nvSpPr>
        <p:spPr>
          <a:xfrm>
            <a:off x="3662195" y="2241615"/>
            <a:ext cx="82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35673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269"/>
            <a:ext cx="3978112" cy="649224"/>
          </a:xfrm>
          <a:solidFill>
            <a:srgbClr val="002181"/>
          </a:solidFill>
        </p:spPr>
        <p:txBody>
          <a:bodyPr>
            <a:normAutofit/>
          </a:bodyPr>
          <a:lstStyle/>
          <a:p>
            <a:r>
              <a:rPr lang="en-US" dirty="0"/>
              <a:t>Cineplex 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E84D-FC12-428F-A85E-036D09EE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59376524-A827-B542-AB98-C6B84C52CD33}" type="slidenum">
              <a:rPr lang="en-US">
                <a:solidFill>
                  <a:prstClr val="white">
                    <a:lumMod val="50000"/>
                  </a:prstClr>
                </a:solidFill>
                <a:latin typeface="MarkOT"/>
              </a:rPr>
              <a:pPr defTabSz="457189"/>
              <a:t>9</a:t>
            </a:fld>
            <a:endParaRPr lang="en-US">
              <a:solidFill>
                <a:prstClr val="white">
                  <a:lumMod val="50000"/>
                </a:prstClr>
              </a:solidFill>
              <a:latin typeface="MarkO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F0C630-862D-40BE-A901-DECA817F4E3D}"/>
              </a:ext>
            </a:extLst>
          </p:cNvPr>
          <p:cNvGraphicFramePr/>
          <p:nvPr/>
        </p:nvGraphicFramePr>
        <p:xfrm>
          <a:off x="3978113" y="1168842"/>
          <a:ext cx="4458222" cy="304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6B7000A-F8C8-42F8-9086-B174BEF293E7}"/>
              </a:ext>
            </a:extLst>
          </p:cNvPr>
          <p:cNvSpPr txBox="1"/>
          <p:nvPr/>
        </p:nvSpPr>
        <p:spPr>
          <a:xfrm>
            <a:off x="6058894" y="2671638"/>
            <a:ext cx="6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Scene</a:t>
            </a:r>
          </a:p>
          <a:p>
            <a:pPr algn="ctr"/>
            <a:r>
              <a:rPr lang="en-US" sz="800" dirty="0"/>
              <a:t>Loyalty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96F26F-74C4-4AC9-8A50-C94746A1C789}"/>
              </a:ext>
            </a:extLst>
          </p:cNvPr>
          <p:cNvSpPr/>
          <p:nvPr/>
        </p:nvSpPr>
        <p:spPr>
          <a:xfrm>
            <a:off x="7691691" y="3212986"/>
            <a:ext cx="657180" cy="635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DAD202-6ECD-46AE-AC5F-14A9C169B1C4}"/>
              </a:ext>
            </a:extLst>
          </p:cNvPr>
          <p:cNvSpPr/>
          <p:nvPr/>
        </p:nvSpPr>
        <p:spPr>
          <a:xfrm>
            <a:off x="7275637" y="3822903"/>
            <a:ext cx="657180" cy="635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70E8A42A-A880-4213-B6A3-E3FA1EA28B16}"/>
              </a:ext>
            </a:extLst>
          </p:cNvPr>
          <p:cNvGraphicFramePr/>
          <p:nvPr/>
        </p:nvGraphicFramePr>
        <p:xfrm flipH="1">
          <a:off x="1295998" y="556590"/>
          <a:ext cx="228002" cy="404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CB790CF1-530F-4CDC-9DB3-16176077DCE4}"/>
              </a:ext>
            </a:extLst>
          </p:cNvPr>
          <p:cNvGraphicFramePr/>
          <p:nvPr/>
        </p:nvGraphicFramePr>
        <p:xfrm>
          <a:off x="4063116" y="4517019"/>
          <a:ext cx="222637" cy="23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73CB8165-8E88-4E39-AC6B-2DB20ECA559B}"/>
              </a:ext>
            </a:extLst>
          </p:cNvPr>
          <p:cNvSpPr/>
          <p:nvPr/>
        </p:nvSpPr>
        <p:spPr>
          <a:xfrm>
            <a:off x="4087192" y="2671638"/>
            <a:ext cx="744645" cy="69411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CB5C1C1-1030-450B-B535-C52D6EC3CEE7}"/>
              </a:ext>
            </a:extLst>
          </p:cNvPr>
          <p:cNvSpPr/>
          <p:nvPr/>
        </p:nvSpPr>
        <p:spPr>
          <a:xfrm rot="21162124">
            <a:off x="4198437" y="3435118"/>
            <a:ext cx="744645" cy="69411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B1AD94A-CD91-49B0-B412-47851C897242}"/>
              </a:ext>
            </a:extLst>
          </p:cNvPr>
          <p:cNvSpPr/>
          <p:nvPr/>
        </p:nvSpPr>
        <p:spPr>
          <a:xfrm>
            <a:off x="4686850" y="3990954"/>
            <a:ext cx="744645" cy="69411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448E71E-7F80-4BFA-877A-8C3BA1FB280B}"/>
              </a:ext>
            </a:extLst>
          </p:cNvPr>
          <p:cNvSpPr/>
          <p:nvPr/>
        </p:nvSpPr>
        <p:spPr>
          <a:xfrm>
            <a:off x="4570759" y="1168842"/>
            <a:ext cx="660710" cy="6492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6695E0-AF52-47F6-8DF8-1993A8E89801}"/>
              </a:ext>
            </a:extLst>
          </p:cNvPr>
          <p:cNvSpPr/>
          <p:nvPr/>
        </p:nvSpPr>
        <p:spPr>
          <a:xfrm>
            <a:off x="5114450" y="587499"/>
            <a:ext cx="660710" cy="6492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26C9671-EF64-4CFD-8BF5-2546EA6875FF}"/>
              </a:ext>
            </a:extLst>
          </p:cNvPr>
          <p:cNvSpPr/>
          <p:nvPr/>
        </p:nvSpPr>
        <p:spPr>
          <a:xfrm>
            <a:off x="6105515" y="434391"/>
            <a:ext cx="660710" cy="6492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F631428-202E-4C95-8056-8276B3490997}"/>
              </a:ext>
            </a:extLst>
          </p:cNvPr>
          <p:cNvSpPr/>
          <p:nvPr/>
        </p:nvSpPr>
        <p:spPr>
          <a:xfrm>
            <a:off x="6766226" y="841439"/>
            <a:ext cx="660710" cy="6492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DC0DC4-CEF7-48BD-8BB0-3954951210D1}"/>
              </a:ext>
            </a:extLst>
          </p:cNvPr>
          <p:cNvSpPr txBox="1"/>
          <p:nvPr/>
        </p:nvSpPr>
        <p:spPr>
          <a:xfrm>
            <a:off x="4494381" y="135162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Theatre</a:t>
            </a:r>
          </a:p>
          <a:p>
            <a:pPr algn="ctr"/>
            <a:r>
              <a:rPr lang="en-US" sz="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exhibition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9A9631-4F9A-4EF4-8C5B-1754CFA7C9EF}"/>
              </a:ext>
            </a:extLst>
          </p:cNvPr>
          <p:cNvSpPr txBox="1"/>
          <p:nvPr/>
        </p:nvSpPr>
        <p:spPr>
          <a:xfrm>
            <a:off x="5140399" y="711066"/>
            <a:ext cx="634761" cy="47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Theatre</a:t>
            </a:r>
          </a:p>
          <a:p>
            <a:pPr algn="ctr"/>
            <a:r>
              <a:rPr lang="en-US" sz="800" dirty="0"/>
              <a:t>Food Service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755B98-CC9A-4A9F-9BCB-39D84B65A4DB}"/>
              </a:ext>
            </a:extLst>
          </p:cNvPr>
          <p:cNvSpPr txBox="1"/>
          <p:nvPr/>
        </p:nvSpPr>
        <p:spPr>
          <a:xfrm>
            <a:off x="5984337" y="587499"/>
            <a:ext cx="90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Alternative</a:t>
            </a:r>
          </a:p>
          <a:p>
            <a:pPr algn="ctr"/>
            <a:r>
              <a:rPr lang="en-US" sz="800" dirty="0"/>
              <a:t>Programming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67B4D7-B078-4BF3-A514-8839AC464353}"/>
              </a:ext>
            </a:extLst>
          </p:cNvPr>
          <p:cNvSpPr txBox="1"/>
          <p:nvPr/>
        </p:nvSpPr>
        <p:spPr>
          <a:xfrm>
            <a:off x="6645047" y="1013067"/>
            <a:ext cx="90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Digital</a:t>
            </a:r>
          </a:p>
          <a:p>
            <a:pPr algn="ctr"/>
            <a:r>
              <a:rPr lang="en-US" sz="800" dirty="0"/>
              <a:t>Commerce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352D4-1AC1-43A1-8EAB-F567305FED98}"/>
              </a:ext>
            </a:extLst>
          </p:cNvPr>
          <p:cNvSpPr txBox="1"/>
          <p:nvPr/>
        </p:nvSpPr>
        <p:spPr>
          <a:xfrm>
            <a:off x="7691691" y="3390633"/>
            <a:ext cx="65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Cinema</a:t>
            </a:r>
          </a:p>
          <a:p>
            <a:pPr algn="ctr"/>
            <a:r>
              <a:rPr lang="en-US" sz="800" dirty="0"/>
              <a:t> 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55CB2-B7EA-4420-AA25-611DE65CC6F6}"/>
              </a:ext>
            </a:extLst>
          </p:cNvPr>
          <p:cNvSpPr txBox="1"/>
          <p:nvPr/>
        </p:nvSpPr>
        <p:spPr>
          <a:xfrm>
            <a:off x="4073432" y="2840544"/>
            <a:ext cx="82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Amusement</a:t>
            </a:r>
          </a:p>
          <a:p>
            <a:r>
              <a:rPr lang="en-US" sz="800" dirty="0"/>
              <a:t>  Solutions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A9FD4-1D59-49BC-A12A-1D6D78F3793E}"/>
              </a:ext>
            </a:extLst>
          </p:cNvPr>
          <p:cNvSpPr txBox="1"/>
          <p:nvPr/>
        </p:nvSpPr>
        <p:spPr>
          <a:xfrm>
            <a:off x="4103996" y="3546450"/>
            <a:ext cx="957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Location</a:t>
            </a:r>
          </a:p>
          <a:p>
            <a:pPr algn="ctr"/>
            <a:r>
              <a:rPr lang="en-US" sz="700" dirty="0"/>
              <a:t>Based</a:t>
            </a:r>
          </a:p>
          <a:p>
            <a:pPr algn="ctr"/>
            <a:r>
              <a:rPr lang="en-US" sz="700" dirty="0"/>
              <a:t>Entertainment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B2DCF1-F911-48AE-95CC-096D0BA8333B}"/>
              </a:ext>
            </a:extLst>
          </p:cNvPr>
          <p:cNvSpPr txBox="1"/>
          <p:nvPr/>
        </p:nvSpPr>
        <p:spPr>
          <a:xfrm>
            <a:off x="4746929" y="4242555"/>
            <a:ext cx="657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eSports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193CD1-D874-465C-8F18-A1488D2BA2EF}"/>
              </a:ext>
            </a:extLst>
          </p:cNvPr>
          <p:cNvSpPr txBox="1"/>
          <p:nvPr/>
        </p:nvSpPr>
        <p:spPr>
          <a:xfrm>
            <a:off x="7226180" y="3940624"/>
            <a:ext cx="81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Digital</a:t>
            </a:r>
          </a:p>
          <a:p>
            <a:pPr algn="ctr"/>
            <a:r>
              <a:rPr lang="en-US" sz="800" dirty="0"/>
              <a:t>Place-Based</a:t>
            </a:r>
          </a:p>
          <a:p>
            <a:pPr algn="ctr"/>
            <a:r>
              <a:rPr lang="en-US" sz="800" dirty="0"/>
              <a:t>Media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B7DE51-82E0-4959-AD6A-4D7A58C47857}"/>
              </a:ext>
            </a:extLst>
          </p:cNvPr>
          <p:cNvSpPr/>
          <p:nvPr/>
        </p:nvSpPr>
        <p:spPr>
          <a:xfrm>
            <a:off x="12456" y="869493"/>
            <a:ext cx="3965656" cy="39421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 entertainment and media company</a:t>
            </a:r>
          </a:p>
        </p:txBody>
      </p:sp>
    </p:spTree>
    <p:extLst>
      <p:ext uri="{BB962C8B-B14F-4D97-AF65-F5344CB8AC3E}">
        <p14:creationId xmlns:p14="http://schemas.microsoft.com/office/powerpoint/2010/main" val="265176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1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CineplexMasterTheme-2015">
  <a:themeElements>
    <a:clrScheme name="Cineplex Colours 2015">
      <a:dk1>
        <a:sysClr val="windowText" lastClr="000000"/>
      </a:dk1>
      <a:lt1>
        <a:sysClr val="window" lastClr="FFFFFF"/>
      </a:lt1>
      <a:dk2>
        <a:srgbClr val="004EA8"/>
      </a:dk2>
      <a:lt2>
        <a:srgbClr val="EEECE1"/>
      </a:lt2>
      <a:accent1>
        <a:srgbClr val="F1C400"/>
      </a:accent1>
      <a:accent2>
        <a:srgbClr val="C8102E"/>
      </a:accent2>
      <a:accent3>
        <a:srgbClr val="009639"/>
      </a:accent3>
      <a:accent4>
        <a:srgbClr val="8A1B61"/>
      </a:accent4>
      <a:accent5>
        <a:srgbClr val="00B2A9"/>
      </a:accent5>
      <a:accent6>
        <a:srgbClr val="FF671F"/>
      </a:accent6>
      <a:hlink>
        <a:srgbClr val="71C5E8"/>
      </a:hlink>
      <a:folHlink>
        <a:srgbClr val="004EA8"/>
      </a:folHlink>
    </a:clrScheme>
    <a:fontScheme name="Cineplex">
      <a:majorFont>
        <a:latin typeface="MarkOT-Heavy"/>
        <a:ea typeface=""/>
        <a:cs typeface=""/>
      </a:majorFont>
      <a:minorFont>
        <a:latin typeface="Mark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049A7A9EE2840B4996D46C0232F4B" ma:contentTypeVersion="2" ma:contentTypeDescription="Create a new document." ma:contentTypeScope="" ma:versionID="e31ef2edf8e3afbfc2705af3af301c66">
  <xsd:schema xmlns:xsd="http://www.w3.org/2001/XMLSchema" xmlns:xs="http://www.w3.org/2001/XMLSchema" xmlns:p="http://schemas.microsoft.com/office/2006/metadata/properties" xmlns:ns2="f25ee052-6342-49f4-820c-cce5762fe2a9" targetNamespace="http://schemas.microsoft.com/office/2006/metadata/properties" ma:root="true" ma:fieldsID="57da64f4c5a7afd813eb1e74e70b05ba" ns2:_="">
    <xsd:import namespace="f25ee052-6342-49f4-820c-cce5762fe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ee052-6342-49f4-820c-cce5762fe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2532E2-5FED-4B0E-8E8A-230EFE747D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A5862C-7EDA-42D0-8DC7-DE98CBD4EE1B}">
  <ds:schemaRefs>
    <ds:schemaRef ds:uri="http://purl.org/dc/terms/"/>
    <ds:schemaRef ds:uri="http://purl.org/dc/dcmitype/"/>
    <ds:schemaRef ds:uri="f25ee052-6342-49f4-820c-cce5762fe2a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767C49-6B3C-43C3-949B-37EB3FD42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ee052-6342-49f4-820c-cce5762fe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312</Words>
  <Application>Microsoft Office PowerPoint</Application>
  <PresentationFormat>On-screen Show (16:9)</PresentationFormat>
  <Paragraphs>134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Mark OT</vt:lpstr>
      <vt:lpstr>Mark OT</vt:lpstr>
      <vt:lpstr>MarkOT</vt:lpstr>
      <vt:lpstr>MarkOT-Heavy</vt:lpstr>
      <vt:lpstr>MarkOT-Light</vt:lpstr>
      <vt:lpstr>CineplexMasterTheme-2015</vt:lpstr>
      <vt:lpstr>FEI CANADA CONFERENCE 2019: DISRUPTED INDUSTRIES</vt:lpstr>
      <vt:lpstr>Cineplex - 2003</vt:lpstr>
      <vt:lpstr>Disruptive Technologies - 2013</vt:lpstr>
      <vt:lpstr>Key Disruptors</vt:lpstr>
      <vt:lpstr>Strategic Options</vt:lpstr>
      <vt:lpstr>Cineplex Response</vt:lpstr>
      <vt:lpstr>Cineplex Strategic Toolset</vt:lpstr>
      <vt:lpstr>Cineplex - 2003</vt:lpstr>
      <vt:lpstr>Cineplex Today</vt:lpstr>
    </vt:vector>
  </TitlesOfParts>
  <Manager>Mike Lucas</Manager>
  <Company>Cineplex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Cineplex</dc:title>
  <dc:subject/>
  <dc:creator>Mike Lucas</dc:creator>
  <cp:keywords/>
  <dc:description/>
  <cp:lastModifiedBy>Gord Nelson</cp:lastModifiedBy>
  <cp:revision>115</cp:revision>
  <cp:lastPrinted>2019-05-17T12:39:02Z</cp:lastPrinted>
  <dcterms:created xsi:type="dcterms:W3CDTF">2015-09-02T13:57:51Z</dcterms:created>
  <dcterms:modified xsi:type="dcterms:W3CDTF">2019-05-31T12:45:11Z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0x0101002DD049A7A9EE2840B4996D46C0232F4B</vt:lpwstr>
  </property>
  <property fmtid="{D5CDD505-2E9C-101B-9397-08002B2CF9AE}" pid="3" name="AuthorIds_UIVersion_4608">
    <vt:lpwstr>18</vt:lpwstr>
  </property>
</Properties>
</file>