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Lst>
  <p:notesMasterIdLst>
    <p:notesMasterId r:id="rId13"/>
  </p:notesMasterIdLst>
  <p:handoutMasterIdLst>
    <p:handoutMasterId r:id="rId14"/>
  </p:handoutMasterIdLst>
  <p:sldIdLst>
    <p:sldId id="343" r:id="rId5"/>
    <p:sldId id="494" r:id="rId6"/>
    <p:sldId id="501" r:id="rId7"/>
    <p:sldId id="498" r:id="rId8"/>
    <p:sldId id="492" r:id="rId9"/>
    <p:sldId id="499" r:id="rId10"/>
    <p:sldId id="500" r:id="rId11"/>
    <p:sldId id="502" r:id="rId12"/>
  </p:sldIdLst>
  <p:sldSz cx="9144000" cy="5143500" type="screen16x9"/>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portant Deadline" id="{6645C1B4-C275-46D1-BCBC-F0355733D9C5}">
          <p14:sldIdLst/>
        </p14:section>
        <p14:section name="Creating new/Importing Presentation" id="{219FC9AF-C158-4608-9DDA-1771EC69423A}">
          <p14:sldIdLst/>
        </p14:section>
        <p14:section name="Presentation Template" id="{9E21D332-3616-4437-B26E-68D3DE975A9B}">
          <p14:sldIdLst>
            <p14:sldId id="343"/>
            <p14:sldId id="494"/>
            <p14:sldId id="501"/>
            <p14:sldId id="498"/>
            <p14:sldId id="492"/>
            <p14:sldId id="499"/>
            <p14:sldId id="500"/>
            <p14:sldId id="502"/>
          </p14:sldIdLst>
        </p14:section>
      </p14:sectionLst>
    </p:ext>
    <p:ext uri="{EFAFB233-063F-42B5-8137-9DF3F51BA10A}">
      <p15:sldGuideLst xmlns:p15="http://schemas.microsoft.com/office/powerpoint/2012/main" xmlns="">
        <p15:guide id="1" orient="horz" pos="321" userDrawn="1">
          <p15:clr>
            <a:srgbClr val="A4A3A4"/>
          </p15:clr>
        </p15:guide>
        <p15:guide id="2" orient="horz" pos="2666" userDrawn="1">
          <p15:clr>
            <a:srgbClr val="A4A3A4"/>
          </p15:clr>
        </p15:guide>
        <p15:guide id="3" pos="3410" userDrawn="1">
          <p15:clr>
            <a:srgbClr val="A4A3A4"/>
          </p15:clr>
        </p15:guide>
        <p15:guide id="4" pos="427" userDrawn="1">
          <p15:clr>
            <a:srgbClr val="A4A3A4"/>
          </p15:clr>
        </p15:guide>
        <p15:guide id="5" orient="horz" pos="869" userDrawn="1">
          <p15:clr>
            <a:srgbClr val="A4A3A4"/>
          </p15:clr>
        </p15:guide>
        <p15:guide id="6" orient="horz" pos="2100" userDrawn="1">
          <p15:clr>
            <a:srgbClr val="A4A3A4"/>
          </p15:clr>
        </p15:guide>
        <p15:guide id="7" pos="5333" userDrawn="1">
          <p15:clr>
            <a:srgbClr val="A4A3A4"/>
          </p15:clr>
        </p15:guide>
        <p15:guide id="8" orient="horz" pos="1524" userDrawn="1">
          <p15:clr>
            <a:srgbClr val="A4A3A4"/>
          </p15:clr>
        </p15:guide>
        <p15:guide id="9" pos="999" userDrawn="1">
          <p15:clr>
            <a:srgbClr val="A4A3A4"/>
          </p15:clr>
        </p15:guide>
        <p15:guide id="10" pos="1579" userDrawn="1">
          <p15:clr>
            <a:srgbClr val="A4A3A4"/>
          </p15:clr>
        </p15:guide>
        <p15:guide id="11" pos="2151" userDrawn="1">
          <p15:clr>
            <a:srgbClr val="A4A3A4"/>
          </p15:clr>
        </p15:guide>
        <p15:guide id="12" pos="3981" userDrawn="1">
          <p15:clr>
            <a:srgbClr val="A4A3A4"/>
          </p15:clr>
        </p15:guide>
        <p15:guide id="13" pos="468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Stella - Contractor" initials="V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2BE"/>
    <a:srgbClr val="F7F7F7"/>
    <a:srgbClr val="FFFFFF"/>
    <a:srgbClr val="0F74BB"/>
    <a:srgbClr val="D4EBF1"/>
    <a:srgbClr val="F6A01A"/>
    <a:srgbClr val="93CDDD"/>
    <a:srgbClr val="FFCE33"/>
    <a:srgbClr val="4DADC7"/>
    <a:srgbClr val="97C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9693" autoAdjust="0"/>
  </p:normalViewPr>
  <p:slideViewPr>
    <p:cSldViewPr snapToGrid="0" showGuides="1">
      <p:cViewPr>
        <p:scale>
          <a:sx n="82" d="100"/>
          <a:sy n="82" d="100"/>
        </p:scale>
        <p:origin x="-852" y="-204"/>
      </p:cViewPr>
      <p:guideLst>
        <p:guide orient="horz" pos="321"/>
        <p:guide orient="horz" pos="2666"/>
        <p:guide orient="horz" pos="869"/>
        <p:guide orient="horz" pos="2100"/>
        <p:guide orient="horz" pos="1524"/>
        <p:guide pos="3410"/>
        <p:guide pos="427"/>
        <p:guide pos="5333"/>
        <p:guide pos="999"/>
        <p:guide pos="1579"/>
        <p:guide pos="2151"/>
        <p:guide pos="3981"/>
        <p:guide pos="4682"/>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00" d="100"/>
          <a:sy n="100" d="100"/>
        </p:scale>
        <p:origin x="3690"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771"/>
          </a:xfrm>
          <a:prstGeom prst="rect">
            <a:avLst/>
          </a:prstGeom>
        </p:spPr>
        <p:txBody>
          <a:bodyPr vert="horz" lIns="92757" tIns="46378" rIns="92757" bIns="46378" rtlCol="0"/>
          <a:lstStyle>
            <a:lvl1pPr algn="r">
              <a:defRPr sz="1200"/>
            </a:lvl1pPr>
          </a:lstStyle>
          <a:p>
            <a:fld id="{1DF8A5B9-D8CE-48F4-8307-A5BD99B9772F}" type="datetimeFigureOut">
              <a:rPr lang="en-US" smtClean="0"/>
              <a:t>6/5/2018</a:t>
            </a:fld>
            <a:endParaRPr lang="en-US"/>
          </a:p>
        </p:txBody>
      </p:sp>
      <p:sp>
        <p:nvSpPr>
          <p:cNvPr id="4" name="Footer Placeholder 3"/>
          <p:cNvSpPr>
            <a:spLocks noGrp="1"/>
          </p:cNvSpPr>
          <p:nvPr>
            <p:ph type="ftr" sz="quarter" idx="2"/>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2770"/>
          </a:xfrm>
          <a:prstGeom prst="rect">
            <a:avLst/>
          </a:prstGeom>
        </p:spPr>
        <p:txBody>
          <a:bodyPr vert="horz" lIns="92757" tIns="46378" rIns="92757" bIns="46378" rtlCol="0" anchor="b"/>
          <a:lstStyle>
            <a:lvl1pPr algn="r">
              <a:defRPr sz="1200"/>
            </a:lvl1pPr>
          </a:lstStyle>
          <a:p>
            <a:fld id="{8739D4B7-91D4-4610-9427-7DE43E8838AF}" type="slidenum">
              <a:rPr lang="en-US" smtClean="0"/>
              <a:t>‹#›</a:t>
            </a:fld>
            <a:endParaRPr lang="en-US"/>
          </a:p>
        </p:txBody>
      </p:sp>
    </p:spTree>
    <p:extLst>
      <p:ext uri="{BB962C8B-B14F-4D97-AF65-F5344CB8AC3E}">
        <p14:creationId xmlns:p14="http://schemas.microsoft.com/office/powerpoint/2010/main" val="296208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01D22E7C-CE56-4581-956F-C20F96B0B492}" type="datetimeFigureOut">
              <a:rPr lang="en-US" smtClean="0"/>
              <a:t>6/5/2018</a:t>
            </a:fld>
            <a:endParaRPr lang="en-US" dirty="0"/>
          </a:p>
        </p:txBody>
      </p:sp>
      <p:sp>
        <p:nvSpPr>
          <p:cNvPr id="4" name="Slide Image Placeholder 3"/>
          <p:cNvSpPr>
            <a:spLocks noGrp="1" noRot="1" noChangeAspect="1"/>
          </p:cNvSpPr>
          <p:nvPr>
            <p:ph type="sldImg" idx="2"/>
          </p:nvPr>
        </p:nvSpPr>
        <p:spPr>
          <a:xfrm>
            <a:off x="430213" y="692150"/>
            <a:ext cx="6149975" cy="3459163"/>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8D1490A1-A535-4809-9C00-23A56030EAB4}" type="slidenum">
              <a:rPr lang="en-US" smtClean="0"/>
              <a:t>‹#›</a:t>
            </a:fld>
            <a:endParaRPr lang="en-US" dirty="0"/>
          </a:p>
        </p:txBody>
      </p:sp>
    </p:spTree>
    <p:extLst>
      <p:ext uri="{BB962C8B-B14F-4D97-AF65-F5344CB8AC3E}">
        <p14:creationId xmlns:p14="http://schemas.microsoft.com/office/powerpoint/2010/main" val="193919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2</a:t>
            </a:fld>
            <a:endParaRPr lang="en-US" dirty="0"/>
          </a:p>
        </p:txBody>
      </p:sp>
    </p:spTree>
    <p:extLst>
      <p:ext uri="{BB962C8B-B14F-4D97-AF65-F5344CB8AC3E}">
        <p14:creationId xmlns:p14="http://schemas.microsoft.com/office/powerpoint/2010/main" val="89714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3</a:t>
            </a:fld>
            <a:endParaRPr lang="en-US" dirty="0"/>
          </a:p>
        </p:txBody>
      </p:sp>
    </p:spTree>
    <p:extLst>
      <p:ext uri="{BB962C8B-B14F-4D97-AF65-F5344CB8AC3E}">
        <p14:creationId xmlns:p14="http://schemas.microsoft.com/office/powerpoint/2010/main" val="89714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4</a:t>
            </a:fld>
            <a:endParaRPr lang="en-US" dirty="0"/>
          </a:p>
        </p:txBody>
      </p:sp>
    </p:spTree>
    <p:extLst>
      <p:ext uri="{BB962C8B-B14F-4D97-AF65-F5344CB8AC3E}">
        <p14:creationId xmlns:p14="http://schemas.microsoft.com/office/powerpoint/2010/main" val="89714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was required to get P&amp;L to business leader end of month</a:t>
            </a:r>
            <a:endParaRPr lang="en-US" dirty="0"/>
          </a:p>
        </p:txBody>
      </p:sp>
      <p:sp>
        <p:nvSpPr>
          <p:cNvPr id="4" name="Slide Number Placeholder 3"/>
          <p:cNvSpPr>
            <a:spLocks noGrp="1"/>
          </p:cNvSpPr>
          <p:nvPr>
            <p:ph type="sldNum" sz="quarter" idx="10"/>
          </p:nvPr>
        </p:nvSpPr>
        <p:spPr/>
        <p:txBody>
          <a:bodyPr/>
          <a:lstStyle/>
          <a:p>
            <a:fld id="{A62C5482-753F-41D2-85B4-95541A687C3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6</a:t>
            </a:fld>
            <a:endParaRPr lang="en-US" dirty="0"/>
          </a:p>
        </p:txBody>
      </p:sp>
    </p:spTree>
    <p:extLst>
      <p:ext uri="{BB962C8B-B14F-4D97-AF65-F5344CB8AC3E}">
        <p14:creationId xmlns:p14="http://schemas.microsoft.com/office/powerpoint/2010/main" val="120488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7</a:t>
            </a:fld>
            <a:endParaRPr lang="en-US" dirty="0"/>
          </a:p>
        </p:txBody>
      </p:sp>
    </p:spTree>
    <p:extLst>
      <p:ext uri="{BB962C8B-B14F-4D97-AF65-F5344CB8AC3E}">
        <p14:creationId xmlns:p14="http://schemas.microsoft.com/office/powerpoint/2010/main" val="1682193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workday.com/company/investor_relations.php"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Master" Target="../slideMasters/slideMaster1.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Master" Target="../slideMasters/slideMaster1.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image" Target="../media/image1.emf"/><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fe Habor ">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en-US"/>
          </a:p>
        </p:txBody>
      </p:sp>
      <p:sp>
        <p:nvSpPr>
          <p:cNvPr id="5" name="TextBox 4"/>
          <p:cNvSpPr txBox="1"/>
          <p:nvPr userDrawn="1"/>
        </p:nvSpPr>
        <p:spPr>
          <a:xfrm>
            <a:off x="530087" y="1125498"/>
            <a:ext cx="8067262" cy="3477875"/>
          </a:xfrm>
          <a:prstGeom prst="rect">
            <a:avLst/>
          </a:prstGeom>
          <a:noFill/>
        </p:spPr>
        <p:txBody>
          <a:bodyPr wrap="square" rtlCol="0">
            <a:spAutoFit/>
          </a:bodyPr>
          <a:lstStyle/>
          <a:p>
            <a:pPr>
              <a:lnSpc>
                <a:spcPct val="110000"/>
              </a:lnSpc>
            </a:pPr>
            <a:r>
              <a:rPr lang="en-US" sz="1250" dirty="0"/>
              <a:t>This presentation may contain forward-looking statements for which there are risks, uncertainties, and assumptions. If the risks materialize or assumptions prove incorrect, Workday’s business results and directions could differ materially from results implied by the forward-looking statements. Forward-looking statements include any statements regarding strategies or plans for future operations; any statements concerning new features, enhancements or upgrades to our existing applications or plans for future applications; and any statements of belief. Further information on risks that could affect Workday’s results is included in our filings with the Securities and Exchange Commission which are available on the Workday investor relations webpage:  </a:t>
            </a:r>
            <a:r>
              <a:rPr lang="en-US" sz="1250" u="sng" dirty="0" smtClean="0">
                <a:hlinkClick r:id="rId2"/>
              </a:rPr>
              <a:t>www.workday.com/company/investor_relations.php</a:t>
            </a:r>
          </a:p>
          <a:p>
            <a:pPr>
              <a:lnSpc>
                <a:spcPct val="110000"/>
              </a:lnSpc>
            </a:pPr>
            <a:endParaRPr lang="en-US" sz="1250" u="sng" dirty="0">
              <a:hlinkClick r:id="rId2"/>
            </a:endParaRPr>
          </a:p>
          <a:p>
            <a:pPr>
              <a:lnSpc>
                <a:spcPct val="110000"/>
              </a:lnSpc>
            </a:pPr>
            <a:r>
              <a:rPr lang="en-US" sz="1250" dirty="0"/>
              <a:t>Workday assumes no obligation for and does not intend to update any forward-looking statements. Any unreleased services, features, functionality or enhancements referenced in any Workday document, roadmap, blog, our website, press release or public statement that are not currently available are subject to change at Workday’s discretion and may not be delivered as planned or at all. </a:t>
            </a:r>
            <a:endParaRPr lang="en-US" sz="1250" dirty="0" smtClean="0"/>
          </a:p>
          <a:p>
            <a:pPr>
              <a:lnSpc>
                <a:spcPct val="110000"/>
              </a:lnSpc>
            </a:pPr>
            <a:endParaRPr lang="en-US" sz="1250" dirty="0"/>
          </a:p>
          <a:p>
            <a:pPr>
              <a:lnSpc>
                <a:spcPct val="110000"/>
              </a:lnSpc>
            </a:pPr>
            <a:r>
              <a:rPr lang="en-US" sz="1250" dirty="0" smtClean="0"/>
              <a:t>Customers </a:t>
            </a:r>
            <a:r>
              <a:rPr lang="en-US" sz="1250" dirty="0"/>
              <a:t>who purchase Workday, Inc. services should make their purchase decisions upon services, features, and functions that are currently available.</a:t>
            </a:r>
            <a:endParaRPr lang="en-US" sz="1250" u="sng" dirty="0">
              <a:hlinkClick r:id="rId2"/>
            </a:endParaRPr>
          </a:p>
        </p:txBody>
      </p:sp>
      <p:sp>
        <p:nvSpPr>
          <p:cNvPr id="7" name="Rectangle 6"/>
          <p:cNvSpPr/>
          <p:nvPr userDrawn="1"/>
        </p:nvSpPr>
        <p:spPr>
          <a:xfrm>
            <a:off x="0" y="0"/>
            <a:ext cx="9144000" cy="862133"/>
          </a:xfrm>
          <a:prstGeom prst="rect">
            <a:avLst/>
          </a:prstGeom>
          <a:solidFill>
            <a:srgbClr val="0C72B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r>
              <a:rPr lang="en-US" sz="2800" smtClean="0"/>
              <a:t>Safe Harbor Statement</a:t>
            </a:r>
            <a:endParaRPr lang="en-US" sz="2800" dirty="0" err="1">
              <a:solidFill>
                <a:schemeClr val="bg1"/>
              </a:solidFill>
            </a:endParaRPr>
          </a:p>
        </p:txBody>
      </p:sp>
    </p:spTree>
    <p:extLst>
      <p:ext uri="{BB962C8B-B14F-4D97-AF65-F5344CB8AC3E}">
        <p14:creationId xmlns:p14="http://schemas.microsoft.com/office/powerpoint/2010/main" val="5344294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8" name="Rectangle 7"/>
          <p:cNvSpPr/>
          <p:nvPr userDrawn="1"/>
        </p:nvSpPr>
        <p:spPr>
          <a:xfrm>
            <a:off x="0" y="3217069"/>
            <a:ext cx="9144000" cy="1143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indent="-91440" algn="ctr" fontAlgn="auto">
              <a:spcBef>
                <a:spcPts val="1200"/>
              </a:spcBef>
              <a:buClr>
                <a:schemeClr val="tx2"/>
              </a:buClr>
            </a:pPr>
            <a:endParaRPr lang="en-US" sz="1400" b="1" dirty="0" err="1" smtClean="0">
              <a:solidFill>
                <a:schemeClr val="tx1"/>
              </a:solidFill>
            </a:endParaRPr>
          </a:p>
        </p:txBody>
      </p:sp>
      <p:sp>
        <p:nvSpPr>
          <p:cNvPr id="2" name="Title 1"/>
          <p:cNvSpPr>
            <a:spLocks noGrp="1"/>
          </p:cNvSpPr>
          <p:nvPr>
            <p:ph type="ctrTitle"/>
          </p:nvPr>
        </p:nvSpPr>
        <p:spPr>
          <a:xfrm>
            <a:off x="1219200" y="3257550"/>
            <a:ext cx="7772400" cy="1102519"/>
          </a:xfrm>
        </p:spPr>
        <p:txBody>
          <a:bodyPr>
            <a:normAutofit/>
          </a:bodyPr>
          <a:lstStyle>
            <a:lvl1pPr algn="r">
              <a:defRPr sz="2800" b="0">
                <a:solidFill>
                  <a:schemeClr val="bg2"/>
                </a:solidFill>
              </a:defRPr>
            </a:lvl1pPr>
          </a:lstStyle>
          <a:p>
            <a:r>
              <a:rPr lang="en-US" dirty="0" smtClean="0"/>
              <a:t>Click to edit Master title style</a:t>
            </a:r>
            <a:endParaRPr lang="en-US" dirty="0"/>
          </a:p>
        </p:txBody>
      </p:sp>
      <p:sp>
        <p:nvSpPr>
          <p:cNvPr id="9" name="Rectangle 8"/>
          <p:cNvSpPr/>
          <p:nvPr userDrawn="1"/>
        </p:nvSpPr>
        <p:spPr>
          <a:xfrm>
            <a:off x="0" y="1"/>
            <a:ext cx="9144000" cy="762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indent="-91440" algn="ctr" fontAlgn="auto">
              <a:spcBef>
                <a:spcPts val="1200"/>
              </a:spcBef>
              <a:buClr>
                <a:schemeClr val="tx2"/>
              </a:buClr>
            </a:pPr>
            <a:endParaRPr lang="en-US" sz="1400" b="1" dirty="0" err="1" smtClean="0">
              <a:solidFill>
                <a:schemeClr val="tx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209550"/>
            <a:ext cx="3200400" cy="2473037"/>
          </a:xfrm>
          <a:prstGeom prst="rect">
            <a:avLst/>
          </a:prstGeom>
        </p:spPr>
      </p:pic>
    </p:spTree>
    <p:extLst>
      <p:ext uri="{BB962C8B-B14F-4D97-AF65-F5344CB8AC3E}">
        <p14:creationId xmlns:p14="http://schemas.microsoft.com/office/powerpoint/2010/main" val="15603092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eadlin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
            <a:ext cx="8458200" cy="914400"/>
          </a:xfrm>
        </p:spPr>
        <p:txBody>
          <a:bodyPr/>
          <a:lstStyle>
            <a:lvl1pPr>
              <a:lnSpc>
                <a:spcPct val="90000"/>
              </a:lnSpc>
              <a:defRPr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51560"/>
            <a:ext cx="8458200" cy="3331127"/>
          </a:xfrm>
        </p:spPr>
        <p:txBody>
          <a:bodyPr/>
          <a:lstStyle>
            <a:lvl1pPr>
              <a:spcBef>
                <a:spcPts val="200"/>
              </a:spcBef>
              <a:spcAft>
                <a:spcPts val="200"/>
              </a:spcAft>
              <a:defRPr/>
            </a:lvl1pPr>
            <a:lvl2pPr>
              <a:spcBef>
                <a:spcPts val="200"/>
              </a:spcBef>
              <a:spcAft>
                <a:spcPts val="200"/>
              </a:spcAft>
              <a:defRPr/>
            </a:lvl2pPr>
            <a:lvl3pPr>
              <a:spcBef>
                <a:spcPts val="200"/>
              </a:spcBef>
              <a:spcAft>
                <a:spcPts val="200"/>
              </a:spcAf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2" hasCustomPrompt="1"/>
          </p:nvPr>
        </p:nvSpPr>
        <p:spPr>
          <a:xfrm>
            <a:off x="304800" y="552450"/>
            <a:ext cx="8115300" cy="533509"/>
          </a:xfrm>
        </p:spPr>
        <p:txBody>
          <a:bodyPr>
            <a:normAutofit/>
          </a:bodyPr>
          <a:lstStyle>
            <a:lvl1pPr marL="0" indent="0">
              <a:buNone/>
              <a:defRPr sz="1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Subhead text styles</a:t>
            </a:r>
          </a:p>
        </p:txBody>
      </p:sp>
      <p:cxnSp>
        <p:nvCxnSpPr>
          <p:cNvPr id="12" name="Straight Connector 11"/>
          <p:cNvCxnSpPr/>
          <p:nvPr userDrawn="1"/>
        </p:nvCxnSpPr>
        <p:spPr>
          <a:xfrm flipV="1">
            <a:off x="342900" y="933450"/>
            <a:ext cx="8385048" cy="19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9872" y="4553712"/>
            <a:ext cx="740664" cy="392534"/>
          </a:xfrm>
          <a:prstGeom prst="rect">
            <a:avLst/>
          </a:prstGeom>
        </p:spPr>
      </p:pic>
      <p:sp>
        <p:nvSpPr>
          <p:cNvPr id="11" name="Footer Placeholder 4"/>
          <p:cNvSpPr>
            <a:spLocks noGrp="1"/>
          </p:cNvSpPr>
          <p:nvPr>
            <p:ph type="ftr" sz="quarter" idx="11"/>
          </p:nvPr>
        </p:nvSpPr>
        <p:spPr>
          <a:xfrm>
            <a:off x="304800" y="4806696"/>
            <a:ext cx="2895600" cy="273844"/>
          </a:xfrm>
          <a:prstGeom prst="rect">
            <a:avLst/>
          </a:prstGeom>
        </p:spPr>
        <p:txBody>
          <a:bodyPr/>
          <a:lstStyle>
            <a:lvl1pPr>
              <a:defRPr sz="800"/>
            </a:lvl1pPr>
          </a:lstStyle>
          <a:p>
            <a:endParaRPr lang="en-US" dirty="0"/>
          </a:p>
        </p:txBody>
      </p:sp>
    </p:spTree>
    <p:extLst>
      <p:ext uri="{BB962C8B-B14F-4D97-AF65-F5344CB8AC3E}">
        <p14:creationId xmlns:p14="http://schemas.microsoft.com/office/powerpoint/2010/main" val="40833844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
            <a:ext cx="8458200" cy="914400"/>
          </a:xfrm>
        </p:spPr>
        <p:txBody>
          <a:bodyPr vert="horz" lIns="91440" tIns="45720" rIns="91440" bIns="45720" rtlCol="0" anchor="t" anchorCtr="0">
            <a:normAutofit/>
          </a:bodyPr>
          <a:lstStyle>
            <a:lvl1pPr>
              <a:defRPr lang="en-US"/>
            </a:lvl1pPr>
          </a:lstStyle>
          <a:p>
            <a:pPr lvl="0"/>
            <a:r>
              <a:rPr lang="en-US" smtClean="0"/>
              <a:t>Click to edit Master title style</a:t>
            </a:r>
            <a:endParaRPr lang="en-US"/>
          </a:p>
        </p:txBody>
      </p:sp>
      <p:sp>
        <p:nvSpPr>
          <p:cNvPr id="3" name="Content Placeholder 2"/>
          <p:cNvSpPr>
            <a:spLocks noGrp="1"/>
          </p:cNvSpPr>
          <p:nvPr>
            <p:ph idx="1"/>
          </p:nvPr>
        </p:nvSpPr>
        <p:spPr>
          <a:xfrm>
            <a:off x="304800" y="1047750"/>
            <a:ext cx="4038600" cy="3546873"/>
          </a:xfrm>
        </p:spPr>
        <p:txBody>
          <a:bodyPr/>
          <a:lstStyle>
            <a:lvl1pPr>
              <a:spcBef>
                <a:spcPts val="1200"/>
              </a:spcBef>
              <a:defRPr/>
            </a:lvl1pPr>
            <a:lvl2pPr>
              <a:spcBef>
                <a:spcPts val="300"/>
              </a:spcBef>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idx="12"/>
          </p:nvPr>
        </p:nvSpPr>
        <p:spPr>
          <a:xfrm>
            <a:off x="4800600" y="1049120"/>
            <a:ext cx="3962400" cy="3546873"/>
          </a:xfrm>
        </p:spPr>
        <p:txBody>
          <a:bodyPr/>
          <a:lstStyle>
            <a:lvl1pPr>
              <a:spcBef>
                <a:spcPts val="1200"/>
              </a:spcBef>
              <a:defRPr/>
            </a:lvl1pPr>
            <a:lvl2pPr>
              <a:spcBef>
                <a:spcPts val="300"/>
              </a:spcBef>
              <a:defRPr/>
            </a:lvl2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3" name="Straight Connector 12"/>
          <p:cNvCxnSpPr/>
          <p:nvPr userDrawn="1"/>
        </p:nvCxnSpPr>
        <p:spPr>
          <a:xfrm flipV="1">
            <a:off x="342900" y="933450"/>
            <a:ext cx="8385048" cy="19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9872" y="4553712"/>
            <a:ext cx="740664" cy="392534"/>
          </a:xfrm>
          <a:prstGeom prst="rect">
            <a:avLst/>
          </a:prstGeom>
        </p:spPr>
      </p:pic>
      <p:sp>
        <p:nvSpPr>
          <p:cNvPr id="12" name="Footer Placeholder 4"/>
          <p:cNvSpPr>
            <a:spLocks noGrp="1"/>
          </p:cNvSpPr>
          <p:nvPr>
            <p:ph type="ftr" sz="quarter" idx="11"/>
          </p:nvPr>
        </p:nvSpPr>
        <p:spPr>
          <a:xfrm>
            <a:off x="304800" y="4806696"/>
            <a:ext cx="2895600" cy="273844"/>
          </a:xfrm>
          <a:prstGeom prst="rect">
            <a:avLst/>
          </a:prstGeom>
        </p:spPr>
        <p:txBody>
          <a:bodyPr/>
          <a:lstStyle>
            <a:lvl1pPr>
              <a:defRPr sz="800"/>
            </a:lvl1pPr>
          </a:lstStyle>
          <a:p>
            <a:endParaRPr lang="en-US" dirty="0"/>
          </a:p>
        </p:txBody>
      </p:sp>
    </p:spTree>
    <p:extLst>
      <p:ext uri="{BB962C8B-B14F-4D97-AF65-F5344CB8AC3E}">
        <p14:creationId xmlns:p14="http://schemas.microsoft.com/office/powerpoint/2010/main" val="37445458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and 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
            <a:ext cx="8458200" cy="914400"/>
          </a:xfrm>
        </p:spPr>
        <p:txBody>
          <a:bodyPr vert="horz" lIns="91440" tIns="45720" rIns="91440" bIns="45720" rtlCol="0" anchor="t" anchorCtr="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04800" y="1051561"/>
            <a:ext cx="4114800" cy="3363944"/>
          </a:xfrm>
        </p:spPr>
        <p:txBody>
          <a:bodyPr/>
          <a:lstStyle>
            <a:lvl1pPr>
              <a:spcBef>
                <a:spcPts val="1200"/>
              </a:spcBef>
              <a:defRPr/>
            </a:lvl1pPr>
            <a:lvl2pPr>
              <a:spcBef>
                <a:spcPts val="300"/>
              </a:spcBef>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Picture Placeholder 4"/>
          <p:cNvSpPr>
            <a:spLocks noGrp="1"/>
          </p:cNvSpPr>
          <p:nvPr>
            <p:ph type="pic" sz="quarter" idx="12" hasCustomPrompt="1"/>
          </p:nvPr>
        </p:nvSpPr>
        <p:spPr>
          <a:xfrm>
            <a:off x="4495800" y="1047750"/>
            <a:ext cx="4267200" cy="3349625"/>
          </a:xfrm>
          <a:ln>
            <a:solidFill>
              <a:schemeClr val="bg1"/>
            </a:solidFill>
          </a:ln>
        </p:spPr>
        <p:txBody>
          <a:bodyPr/>
          <a:lstStyle>
            <a:lvl1pPr>
              <a:defRPr/>
            </a:lvl1pPr>
          </a:lstStyle>
          <a:p>
            <a:r>
              <a:rPr lang="en-US" dirty="0" smtClean="0"/>
              <a:t>Insert Photo</a:t>
            </a:r>
            <a:endParaRPr lang="en-US" dirty="0"/>
          </a:p>
        </p:txBody>
      </p:sp>
      <p:cxnSp>
        <p:nvCxnSpPr>
          <p:cNvPr id="12" name="Straight Connector 11"/>
          <p:cNvCxnSpPr/>
          <p:nvPr userDrawn="1"/>
        </p:nvCxnSpPr>
        <p:spPr>
          <a:xfrm flipV="1">
            <a:off x="342900" y="933450"/>
            <a:ext cx="8385048" cy="19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9872" y="4553712"/>
            <a:ext cx="740664" cy="392534"/>
          </a:xfrm>
          <a:prstGeom prst="rect">
            <a:avLst/>
          </a:prstGeom>
        </p:spPr>
      </p:pic>
      <p:sp>
        <p:nvSpPr>
          <p:cNvPr id="11" name="Footer Placeholder 4"/>
          <p:cNvSpPr>
            <a:spLocks noGrp="1"/>
          </p:cNvSpPr>
          <p:nvPr>
            <p:ph type="ftr" sz="quarter" idx="11"/>
          </p:nvPr>
        </p:nvSpPr>
        <p:spPr>
          <a:xfrm>
            <a:off x="304800" y="4806696"/>
            <a:ext cx="2895600" cy="273844"/>
          </a:xfrm>
          <a:prstGeom prst="rect">
            <a:avLst/>
          </a:prstGeom>
        </p:spPr>
        <p:txBody>
          <a:bodyPr/>
          <a:lstStyle>
            <a:lvl1pPr>
              <a:defRPr sz="800"/>
            </a:lvl1pPr>
          </a:lstStyle>
          <a:p>
            <a:endParaRPr lang="en-US" dirty="0"/>
          </a:p>
        </p:txBody>
      </p:sp>
    </p:spTree>
    <p:extLst>
      <p:ext uri="{BB962C8B-B14F-4D97-AF65-F5344CB8AC3E}">
        <p14:creationId xmlns:p14="http://schemas.microsoft.com/office/powerpoint/2010/main" val="17541136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15686" y="1067144"/>
            <a:ext cx="8551863" cy="3750601"/>
          </a:xfrm>
        </p:spPr>
        <p:txBody>
          <a:bodyPr vert="horz" lIns="91440" tIns="45720" rIns="91440" bIns="45720" rtlCol="0">
            <a:normAutofit/>
          </a:bodyPr>
          <a:lstStyle>
            <a:lvl1pPr>
              <a:spcBef>
                <a:spcPts val="600"/>
              </a:spcBef>
              <a:spcAft>
                <a:spcPts val="600"/>
              </a:spcAft>
              <a:defRPr lang="en-US" sz="2000" smtClean="0"/>
            </a:lvl1pPr>
            <a:lvl2pPr marL="398463" indent="-169863">
              <a:spcBef>
                <a:spcPts val="0"/>
              </a:spcBef>
              <a:spcAft>
                <a:spcPts val="600"/>
              </a:spcAft>
              <a:buFont typeface="Arial" panose="020B0604020202020204" pitchFamily="34" charset="0"/>
              <a:buChar char="‒"/>
              <a:defRPr lang="en-US" sz="1600" smtClean="0"/>
            </a:lvl2pPr>
            <a:lvl3pPr marL="574675" indent="-176213">
              <a:spcBef>
                <a:spcPts val="0"/>
              </a:spcBef>
              <a:spcAft>
                <a:spcPts val="600"/>
              </a:spcAft>
              <a:buFont typeface="Wingdings" panose="05000000000000000000" pitchFamily="2" charset="2"/>
              <a:buChar char="§"/>
              <a:defRPr lang="en-US" sz="1400" smtClean="0"/>
            </a:lvl3pPr>
            <a:lvl4pPr>
              <a:defRPr lang="en-US" sz="1400" smtClean="0"/>
            </a:lvl4pPr>
            <a:lvl5pPr>
              <a:defRPr lang="en-US" sz="1400"/>
            </a:lvl5pPr>
          </a:lstStyle>
          <a:p>
            <a:pPr marL="169863" lvl="0" indent="-169863"/>
            <a:r>
              <a:rPr lang="en-US" dirty="0" smtClean="0"/>
              <a:t>Click to edit Master text styles</a:t>
            </a:r>
          </a:p>
          <a:p>
            <a:pPr marL="457200" lvl="1" indent="-228600">
              <a:buChar char="‒"/>
            </a:pPr>
            <a:r>
              <a:rPr lang="en-US" dirty="0" smtClean="0"/>
              <a:t>Second level</a:t>
            </a:r>
          </a:p>
          <a:p>
            <a:pPr lvl="2"/>
            <a:r>
              <a:rPr lang="en-US" dirty="0" smtClean="0"/>
              <a:t>Third level</a:t>
            </a:r>
          </a:p>
        </p:txBody>
      </p:sp>
      <p:sp>
        <p:nvSpPr>
          <p:cNvPr id="4" name="Title 3"/>
          <p:cNvSpPr>
            <a:spLocks noGrp="1"/>
          </p:cNvSpPr>
          <p:nvPr>
            <p:ph type="title"/>
          </p:nvPr>
        </p:nvSpPr>
        <p:spPr>
          <a:xfrm>
            <a:off x="0" y="-3763"/>
            <a:ext cx="9144000" cy="865896"/>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defRPr>
            </a:lvl1pPr>
          </a:lstStyle>
          <a:p>
            <a:pPr marL="91440" lvl="0" indent="-91440" algn="ctr" defTabSz="914400" fontAlgn="auto">
              <a:spcBef>
                <a:spcPts val="1200"/>
              </a:spcBef>
              <a:buClr>
                <a:schemeClr val="tx2"/>
              </a:buClr>
            </a:pPr>
            <a:r>
              <a:rPr lang="en-US" dirty="0" smtClean="0"/>
              <a:t>Click to edit Master title style</a:t>
            </a:r>
            <a:endParaRPr lang="en-US" dirty="0"/>
          </a:p>
        </p:txBody>
      </p:sp>
      <p:sp>
        <p:nvSpPr>
          <p:cNvPr id="8"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en-US"/>
          </a:p>
        </p:txBody>
      </p:sp>
    </p:spTree>
    <p:extLst>
      <p:ext uri="{BB962C8B-B14F-4D97-AF65-F5344CB8AC3E}">
        <p14:creationId xmlns:p14="http://schemas.microsoft.com/office/powerpoint/2010/main" val="18097538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defRPr>
            </a:lvl1pPr>
          </a:lstStyle>
          <a:p>
            <a:pPr marL="91440" lvl="0" indent="-91440" algn="ctr" defTabSz="914400" fontAlgn="auto">
              <a:spcBef>
                <a:spcPts val="1200"/>
              </a:spcBef>
              <a:buClr>
                <a:schemeClr val="tx2"/>
              </a:buClr>
            </a:pPr>
            <a:r>
              <a:rPr lang="en-US" dirty="0" smtClean="0"/>
              <a:t>Click to edit Master title style</a:t>
            </a:r>
            <a:endParaRPr lang="en-US" dirty="0"/>
          </a:p>
        </p:txBody>
      </p:sp>
      <p:sp>
        <p:nvSpPr>
          <p:cNvPr id="7" name="Text Placeholder 6"/>
          <p:cNvSpPr>
            <a:spLocks noGrp="1"/>
          </p:cNvSpPr>
          <p:nvPr>
            <p:ph type="body" sz="quarter" idx="12"/>
          </p:nvPr>
        </p:nvSpPr>
        <p:spPr>
          <a:xfrm>
            <a:off x="320040" y="1067144"/>
            <a:ext cx="4051663" cy="3722139"/>
          </a:xfrm>
        </p:spPr>
        <p:txBody>
          <a:bodyPr>
            <a:normAutofit/>
          </a:bodyPr>
          <a:lstStyle>
            <a:lvl1pPr marL="169863" indent="-169863">
              <a:spcBef>
                <a:spcPts val="600"/>
              </a:spcBef>
              <a:spcAft>
                <a:spcPts val="600"/>
              </a:spcAft>
              <a:defRPr sz="2000"/>
            </a:lvl1pPr>
            <a:lvl2pPr marL="457200" indent="-228600">
              <a:spcBef>
                <a:spcPts val="0"/>
              </a:spcBef>
              <a:spcAft>
                <a:spcPts val="600"/>
              </a:spcAft>
              <a:buFont typeface="Arial" panose="020B0604020202020204" pitchFamily="34" charset="0"/>
              <a:buChar char="‒"/>
              <a:defRPr sz="1600"/>
            </a:lvl2pPr>
            <a:lvl3pPr marL="574675" indent="-176213">
              <a:spcBef>
                <a:spcPts val="0"/>
              </a:spcBef>
              <a:spcAft>
                <a:spcPts val="600"/>
              </a:spcAft>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en-US"/>
          </a:p>
        </p:txBody>
      </p:sp>
    </p:spTree>
    <p:extLst>
      <p:ext uri="{BB962C8B-B14F-4D97-AF65-F5344CB8AC3E}">
        <p14:creationId xmlns:p14="http://schemas.microsoft.com/office/powerpoint/2010/main" val="40715692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defRPr>
            </a:lvl1pPr>
          </a:lstStyle>
          <a:p>
            <a:pPr marL="91440" lvl="0" indent="-91440" algn="ctr" defTabSz="914400" fontAlgn="auto">
              <a:spcBef>
                <a:spcPts val="1200"/>
              </a:spcBef>
              <a:buClr>
                <a:schemeClr val="tx2"/>
              </a:buClr>
            </a:pPr>
            <a:r>
              <a:rPr lang="en-US" dirty="0" smtClean="0"/>
              <a:t>Click to edit Master title style</a:t>
            </a:r>
            <a:endParaRPr lang="en-US" dirty="0"/>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en-US"/>
          </a:p>
        </p:txBody>
      </p:sp>
    </p:spTree>
    <p:extLst>
      <p:ext uri="{BB962C8B-B14F-4D97-AF65-F5344CB8AC3E}">
        <p14:creationId xmlns:p14="http://schemas.microsoft.com/office/powerpoint/2010/main" val="856511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White Background">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en-US"/>
          </a:p>
        </p:txBody>
      </p:sp>
    </p:spTree>
    <p:extLst>
      <p:ext uri="{BB962C8B-B14F-4D97-AF65-F5344CB8AC3E}">
        <p14:creationId xmlns:p14="http://schemas.microsoft.com/office/powerpoint/2010/main" val="12773610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Blue Background">
    <p:bg>
      <p:bgPr>
        <a:solidFill>
          <a:schemeClr val="accent1"/>
        </a:solidFill>
        <a:effectLst/>
      </p:bgPr>
    </p:bg>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bg1"/>
                </a:solidFill>
              </a:defRPr>
            </a:lvl1pPr>
          </a:lstStyle>
          <a:p>
            <a:endParaRPr lang="en-US"/>
          </a:p>
        </p:txBody>
      </p:sp>
    </p:spTree>
    <p:extLst>
      <p:ext uri="{BB962C8B-B14F-4D97-AF65-F5344CB8AC3E}">
        <p14:creationId xmlns:p14="http://schemas.microsoft.com/office/powerpoint/2010/main" val="26447822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Title">
    <p:bg>
      <p:bgPr>
        <a:solidFill>
          <a:schemeClr val="accent1"/>
        </a:solidFill>
        <a:effectLst/>
      </p:bgPr>
    </p:bg>
    <p:spTree>
      <p:nvGrpSpPr>
        <p:cNvPr id="1" name=""/>
        <p:cNvGrpSpPr/>
        <p:nvPr/>
      </p:nvGrpSpPr>
      <p:grpSpPr>
        <a:xfrm>
          <a:off x="0" y="0"/>
          <a:ext cx="0" cy="0"/>
          <a:chOff x="0" y="0"/>
          <a:chExt cx="0" cy="0"/>
        </a:xfrm>
      </p:grpSpPr>
      <p:sp>
        <p:nvSpPr>
          <p:cNvPr id="38" name="Rectangle 37"/>
          <p:cNvSpPr/>
          <p:nvPr userDrawn="1"/>
        </p:nvSpPr>
        <p:spPr>
          <a:xfrm>
            <a:off x="0" y="3060022"/>
            <a:ext cx="9144000" cy="1628775"/>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endParaRPr lang="en-US" dirty="0" err="1">
              <a:solidFill>
                <a:schemeClr val="bg1"/>
              </a:solidFill>
            </a:endParaRPr>
          </a:p>
        </p:txBody>
      </p:sp>
      <p:sp>
        <p:nvSpPr>
          <p:cNvPr id="21" name="cloud" hidden="1"/>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2" name="cloud" hidden="1"/>
          <p:cNvSpPr>
            <a:spLocks noChangeAspect="1"/>
          </p:cNvSpPr>
          <p:nvPr userDrawn="1">
            <p:custDataLst>
              <p:tags r:id="rId2"/>
            </p:custDataLst>
          </p:nvPr>
        </p:nvSpPr>
        <p:spPr bwMode="auto">
          <a:xfrm>
            <a:off x="4737750" y="859290"/>
            <a:ext cx="812944" cy="42254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3" name="cloud" hidden="1"/>
          <p:cNvSpPr>
            <a:spLocks noChangeAspect="1"/>
          </p:cNvSpPr>
          <p:nvPr userDrawn="1">
            <p:custDataLst>
              <p:tags r:id="rId3"/>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4" name="cloud" hidden="1"/>
          <p:cNvSpPr>
            <a:spLocks noChangeAspect="1"/>
          </p:cNvSpPr>
          <p:nvPr userDrawn="1">
            <p:custDataLst>
              <p:tags r:id="rId4"/>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5" name="cloud" hidden="1"/>
          <p:cNvSpPr>
            <a:spLocks noChangeAspect="1"/>
          </p:cNvSpPr>
          <p:nvPr userDrawn="1">
            <p:custDataLst>
              <p:tags r:id="rId5"/>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6" name="cloud" hidden="1"/>
          <p:cNvSpPr>
            <a:spLocks noChangeAspect="1"/>
          </p:cNvSpPr>
          <p:nvPr userDrawn="1">
            <p:custDataLst>
              <p:tags r:id="rId6"/>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cloud" hidden="1"/>
          <p:cNvSpPr>
            <a:spLocks noChangeAspect="1"/>
          </p:cNvSpPr>
          <p:nvPr userDrawn="1">
            <p:custDataLst>
              <p:tags r:id="rId7"/>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8" name="cloud" hidden="1"/>
          <p:cNvSpPr>
            <a:spLocks noChangeAspect="1"/>
          </p:cNvSpPr>
          <p:nvPr userDrawn="1">
            <p:custDataLst>
              <p:tags r:id="rId8"/>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9" name="cloud" hidden="1"/>
          <p:cNvSpPr>
            <a:spLocks noChangeAspect="1"/>
          </p:cNvSpPr>
          <p:nvPr userDrawn="1">
            <p:custDataLst>
              <p:tags r:id="rId9"/>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0" name="cloud" hidden="1"/>
          <p:cNvSpPr>
            <a:spLocks noChangeAspect="1"/>
          </p:cNvSpPr>
          <p:nvPr userDrawn="1">
            <p:custDataLst>
              <p:tags r:id="rId10"/>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1" name="cloud" hidden="1"/>
          <p:cNvSpPr>
            <a:spLocks noChangeAspect="1"/>
          </p:cNvSpPr>
          <p:nvPr userDrawn="1">
            <p:custDataLst>
              <p:tags r:id="rId11"/>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2" name="cloud" hidden="1"/>
          <p:cNvSpPr>
            <a:spLocks noChangeAspect="1"/>
          </p:cNvSpPr>
          <p:nvPr userDrawn="1">
            <p:custDataLst>
              <p:tags r:id="rId12"/>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7" name="cloud" hidden="1"/>
          <p:cNvSpPr>
            <a:spLocks noChangeAspect="1"/>
          </p:cNvSpPr>
          <p:nvPr userDrawn="1">
            <p:custDataLst>
              <p:tags r:id="rId13"/>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3" name="cloud" hidden="1"/>
          <p:cNvSpPr>
            <a:spLocks noChangeAspect="1"/>
          </p:cNvSpPr>
          <p:nvPr userDrawn="1">
            <p:custDataLst>
              <p:tags r:id="rId14"/>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4" name="cloud" hidden="1"/>
          <p:cNvSpPr>
            <a:spLocks noChangeAspect="1"/>
          </p:cNvSpPr>
          <p:nvPr userDrawn="1">
            <p:custDataLst>
              <p:tags r:id="rId15"/>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5" name="cloud" hidden="1"/>
          <p:cNvSpPr>
            <a:spLocks noChangeAspect="1"/>
          </p:cNvSpPr>
          <p:nvPr userDrawn="1">
            <p:custDataLst>
              <p:tags r:id="rId16"/>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6" name="cloud" hidden="1"/>
          <p:cNvSpPr>
            <a:spLocks noChangeAspect="1"/>
          </p:cNvSpPr>
          <p:nvPr userDrawn="1">
            <p:custDataLst>
              <p:tags r:id="rId17"/>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 name="Title 1"/>
          <p:cNvSpPr>
            <a:spLocks noGrp="1"/>
          </p:cNvSpPr>
          <p:nvPr>
            <p:ph type="ctrTitle"/>
          </p:nvPr>
        </p:nvSpPr>
        <p:spPr>
          <a:xfrm>
            <a:off x="685800" y="3074367"/>
            <a:ext cx="7772400" cy="1102519"/>
          </a:xfrm>
        </p:spPr>
        <p:txBody>
          <a:bodyPr vert="horz" lIns="91440" tIns="45720" rIns="91440" bIns="45720" rtlCol="0" anchor="ctr">
            <a:normAutofit/>
          </a:bodyPr>
          <a:lstStyle>
            <a:lvl1pPr algn="ctr">
              <a:defRPr lang="en-US" dirty="0">
                <a:solidFill>
                  <a:schemeClr val="accent1"/>
                </a:solidFill>
              </a:defRPr>
            </a:lvl1pPr>
          </a:lstStyle>
          <a:p>
            <a:pPr marL="0" lvl="0" indent="0" algn="ctr" defTabSz="914400">
              <a:spcBef>
                <a:spcPct val="20000"/>
              </a:spcBef>
              <a:buClr>
                <a:srgbClr val="0067AB"/>
              </a:buClr>
              <a:buFont typeface="Arial" panose="020B0604020202020204" pitchFamily="34" charset="0"/>
            </a:pPr>
            <a:r>
              <a:rPr lang="en-US" smtClean="0"/>
              <a:t>Click to edit Master title style</a:t>
            </a:r>
            <a:endParaRPr lang="en-US" dirty="0"/>
          </a:p>
        </p:txBody>
      </p:sp>
      <p:sp>
        <p:nvSpPr>
          <p:cNvPr id="3" name="Subtitle 2"/>
          <p:cNvSpPr>
            <a:spLocks noGrp="1"/>
          </p:cNvSpPr>
          <p:nvPr>
            <p:ph type="subTitle" idx="1"/>
          </p:nvPr>
        </p:nvSpPr>
        <p:spPr>
          <a:xfrm>
            <a:off x="1371600" y="3891377"/>
            <a:ext cx="6400800" cy="338554"/>
          </a:xfrm>
          <a:noFill/>
        </p:spPr>
        <p:txBody>
          <a:bodyPr vert="horz" wrap="square" lIns="91440" tIns="45720" rIns="91440" bIns="45720" rtlCol="0">
            <a:spAutoFit/>
          </a:bodyPr>
          <a:lstStyle>
            <a:lvl1pPr marL="285750" indent="-285750" algn="ctr">
              <a:buNone/>
              <a:defRPr lang="en-US" sz="1600" baseline="0" dirty="0">
                <a:solidFill>
                  <a:schemeClr val="accent5">
                    <a:alpha val="50000"/>
                  </a:schemeClr>
                </a:solidFill>
                <a:latin typeface="+mj-lt"/>
              </a:defRPr>
            </a:lvl1pPr>
          </a:lstStyle>
          <a:p>
            <a:pPr lvl="0" indent="0" algn="ctr"/>
            <a:r>
              <a:rPr lang="en-US" dirty="0" smtClean="0"/>
              <a:t>Click to edit Master subtitle style</a:t>
            </a:r>
            <a:endParaRPr lang="en-US" dirty="0"/>
          </a:p>
        </p:txBody>
      </p:sp>
      <p:sp>
        <p:nvSpPr>
          <p:cNvPr id="10" name="Freeform 11"/>
          <p:cNvSpPr>
            <a:spLocks/>
          </p:cNvSpPr>
          <p:nvPr userDrawn="1"/>
        </p:nvSpPr>
        <p:spPr bwMode="auto">
          <a:xfrm>
            <a:off x="3150694" y="3137943"/>
            <a:ext cx="2842613" cy="155011"/>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endParaRPr>
          </a:p>
        </p:txBody>
      </p:sp>
      <p:grpSp>
        <p:nvGrpSpPr>
          <p:cNvPr id="39" name="Group 38"/>
          <p:cNvGrpSpPr>
            <a:grpSpLocks noChangeAspect="1"/>
          </p:cNvGrpSpPr>
          <p:nvPr userDrawn="1"/>
        </p:nvGrpSpPr>
        <p:grpSpPr>
          <a:xfrm>
            <a:off x="2653086" y="1058690"/>
            <a:ext cx="3837828" cy="1542093"/>
            <a:chOff x="2960265" y="2491587"/>
            <a:chExt cx="3117110" cy="1252498"/>
          </a:xfrm>
        </p:grpSpPr>
        <p:sp>
          <p:nvSpPr>
            <p:cNvPr id="4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p>
          </p:txBody>
        </p:sp>
        <p:sp>
          <p:nvSpPr>
            <p:cNvPr id="4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grpSp>
    </p:spTree>
    <p:extLst>
      <p:ext uri="{BB962C8B-B14F-4D97-AF65-F5344CB8AC3E}">
        <p14:creationId xmlns:p14="http://schemas.microsoft.com/office/powerpoint/2010/main" val="424310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2000"/>
                                  </p:stCondLst>
                                  <p:childTnLst>
                                    <p:animMotion origin="layout" path="M 3.05556E-6 -4.93827E-7 L -0.11979 -4.93827E-7 " pathEditMode="relative" rAng="0" ptsTypes="AA">
                                      <p:cBhvr>
                                        <p:cTn id="6" dur="3000" fill="hold"/>
                                        <p:tgtEl>
                                          <p:spTgt spid="21"/>
                                        </p:tgtEl>
                                        <p:attrNameLst>
                                          <p:attrName>ppt_x</p:attrName>
                                          <p:attrName>ppt_y</p:attrName>
                                        </p:attrNameLst>
                                      </p:cBhvr>
                                      <p:rCtr x="-5990" y="0"/>
                                    </p:animMotion>
                                  </p:childTnLst>
                                </p:cTn>
                              </p:par>
                              <p:par>
                                <p:cTn id="7" presetID="1" presetClass="emph" presetSubtype="2" repeatCount="indefinite" accel="50000" decel="50000" autoRev="1" fill="hold" nodeType="withEffect">
                                  <p:stCondLst>
                                    <p:cond delay="2000"/>
                                  </p:stCondLst>
                                  <p:childTnLst>
                                    <p:animClr clrSpc="rgb" dir="cw">
                                      <p:cBhvr>
                                        <p:cTn id="8" dur="1500" fill="hold"/>
                                        <p:tgtEl>
                                          <p:spTgt spid="21"/>
                                        </p:tgtEl>
                                        <p:attrNameLst>
                                          <p:attrName>fillcolor</p:attrName>
                                        </p:attrNameLst>
                                      </p:cBhvr>
                                      <p:to>
                                        <a:schemeClr val="bg1"/>
                                      </p:to>
                                    </p:animClr>
                                    <p:set>
                                      <p:cBhvr>
                                        <p:cTn id="9" dur="1500" fill="hold"/>
                                        <p:tgtEl>
                                          <p:spTgt spid="21"/>
                                        </p:tgtEl>
                                        <p:attrNameLst>
                                          <p:attrName>fill.type</p:attrName>
                                        </p:attrNameLst>
                                      </p:cBhvr>
                                      <p:to>
                                        <p:strVal val="solid"/>
                                      </p:to>
                                    </p:set>
                                    <p:set>
                                      <p:cBhvr>
                                        <p:cTn id="10" dur="1500" fill="hold"/>
                                        <p:tgtEl>
                                          <p:spTgt spid="21"/>
                                        </p:tgtEl>
                                        <p:attrNameLst>
                                          <p:attrName>fill.on</p:attrName>
                                        </p:attrNameLst>
                                      </p:cBhvr>
                                      <p:to>
                                        <p:strVal val="true"/>
                                      </p:to>
                                    </p:set>
                                  </p:childTnLst>
                                </p:cTn>
                              </p:par>
                              <p:par>
                                <p:cTn id="11" presetID="35" presetClass="path" presetSubtype="0" repeatCount="indefinite" fill="hold" grpId="0" nodeType="withEffect">
                                  <p:stCondLst>
                                    <p:cond delay="0"/>
                                  </p:stCondLst>
                                  <p:childTnLst>
                                    <p:animMotion origin="layout" path="M 0 -4.69136E-6 L -0.08021 -4.69136E-6 " pathEditMode="relative" rAng="0" ptsTypes="AA">
                                      <p:cBhvr>
                                        <p:cTn id="12" dur="3000" fill="hold"/>
                                        <p:tgtEl>
                                          <p:spTgt spid="22"/>
                                        </p:tgtEl>
                                        <p:attrNameLst>
                                          <p:attrName>ppt_x</p:attrName>
                                          <p:attrName>ppt_y</p:attrName>
                                        </p:attrNameLst>
                                      </p:cBhvr>
                                      <p:rCtr x="-4010" y="0"/>
                                    </p:animMotion>
                                  </p:childTnLst>
                                </p:cTn>
                              </p:par>
                              <p:par>
                                <p:cTn id="13" presetID="1" presetClass="emph" presetSubtype="2" repeatCount="indefinite" accel="50000" decel="50000" autoRev="1" fill="hold" nodeType="withEffect">
                                  <p:stCondLst>
                                    <p:cond delay="0"/>
                                  </p:stCondLst>
                                  <p:childTnLst>
                                    <p:animClr clrSpc="rgb" dir="cw">
                                      <p:cBhvr>
                                        <p:cTn id="14" dur="1500" fill="hold"/>
                                        <p:tgtEl>
                                          <p:spTgt spid="22"/>
                                        </p:tgtEl>
                                        <p:attrNameLst>
                                          <p:attrName>fillcolor</p:attrName>
                                        </p:attrNameLst>
                                      </p:cBhvr>
                                      <p:to>
                                        <a:schemeClr val="bg1"/>
                                      </p:to>
                                    </p:animClr>
                                    <p:set>
                                      <p:cBhvr>
                                        <p:cTn id="15" dur="1500" fill="hold"/>
                                        <p:tgtEl>
                                          <p:spTgt spid="22"/>
                                        </p:tgtEl>
                                        <p:attrNameLst>
                                          <p:attrName>fill.type</p:attrName>
                                        </p:attrNameLst>
                                      </p:cBhvr>
                                      <p:to>
                                        <p:strVal val="solid"/>
                                      </p:to>
                                    </p:set>
                                    <p:set>
                                      <p:cBhvr>
                                        <p:cTn id="16" dur="1500" fill="hold"/>
                                        <p:tgtEl>
                                          <p:spTgt spid="22"/>
                                        </p:tgtEl>
                                        <p:attrNameLst>
                                          <p:attrName>fill.on</p:attrName>
                                        </p:attrNameLst>
                                      </p:cBhvr>
                                      <p:to>
                                        <p:strVal val="true"/>
                                      </p:to>
                                    </p:set>
                                  </p:childTnLst>
                                </p:cTn>
                              </p:par>
                              <p:par>
                                <p:cTn id="17" presetID="35" presetClass="path" presetSubtype="0" repeatCount="indefinite" fill="hold" grpId="0" nodeType="withEffect">
                                  <p:stCondLst>
                                    <p:cond delay="700"/>
                                  </p:stCondLst>
                                  <p:childTnLst>
                                    <p:animMotion origin="layout" path="M -1.11111E-6 -2.71605E-6 L -0.05625 -2.71605E-6 " pathEditMode="relative" rAng="0" ptsTypes="AA">
                                      <p:cBhvr>
                                        <p:cTn id="18" dur="3000" fill="hold"/>
                                        <p:tgtEl>
                                          <p:spTgt spid="23"/>
                                        </p:tgtEl>
                                        <p:attrNameLst>
                                          <p:attrName>ppt_x</p:attrName>
                                          <p:attrName>ppt_y</p:attrName>
                                        </p:attrNameLst>
                                      </p:cBhvr>
                                      <p:rCtr x="-2812" y="0"/>
                                    </p:animMotion>
                                  </p:childTnLst>
                                </p:cTn>
                              </p:par>
                              <p:par>
                                <p:cTn id="19" presetID="1" presetClass="emph" presetSubtype="2" repeatCount="indefinite" accel="50000" decel="50000" autoRev="1" fill="hold" nodeType="withEffect">
                                  <p:stCondLst>
                                    <p:cond delay="700"/>
                                  </p:stCondLst>
                                  <p:childTnLst>
                                    <p:animClr clrSpc="rgb" dir="cw">
                                      <p:cBhvr>
                                        <p:cTn id="20" dur="1500" fill="hold"/>
                                        <p:tgtEl>
                                          <p:spTgt spid="23"/>
                                        </p:tgtEl>
                                        <p:attrNameLst>
                                          <p:attrName>fillcolor</p:attrName>
                                        </p:attrNameLst>
                                      </p:cBhvr>
                                      <p:to>
                                        <a:schemeClr val="bg1"/>
                                      </p:to>
                                    </p:animClr>
                                    <p:set>
                                      <p:cBhvr>
                                        <p:cTn id="21" dur="1500" fill="hold"/>
                                        <p:tgtEl>
                                          <p:spTgt spid="23"/>
                                        </p:tgtEl>
                                        <p:attrNameLst>
                                          <p:attrName>fill.type</p:attrName>
                                        </p:attrNameLst>
                                      </p:cBhvr>
                                      <p:to>
                                        <p:strVal val="solid"/>
                                      </p:to>
                                    </p:set>
                                    <p:set>
                                      <p:cBhvr>
                                        <p:cTn id="22" dur="1500" fill="hold"/>
                                        <p:tgtEl>
                                          <p:spTgt spid="23"/>
                                        </p:tgtEl>
                                        <p:attrNameLst>
                                          <p:attrName>fill.on</p:attrName>
                                        </p:attrNameLst>
                                      </p:cBhvr>
                                      <p:to>
                                        <p:strVal val="true"/>
                                      </p:to>
                                    </p:set>
                                  </p:childTnLst>
                                </p:cTn>
                              </p:par>
                              <p:par>
                                <p:cTn id="23" presetID="35" presetClass="path" presetSubtype="0" repeatCount="indefinite" fill="hold" grpId="0" nodeType="withEffect">
                                  <p:stCondLst>
                                    <p:cond delay="700"/>
                                  </p:stCondLst>
                                  <p:childTnLst>
                                    <p:animMotion origin="layout" path="M -5.55556E-7 -6.17284E-7 L -0.03229 -6.17284E-7 " pathEditMode="relative" rAng="0" ptsTypes="AA">
                                      <p:cBhvr>
                                        <p:cTn id="24" dur="3000" fill="hold"/>
                                        <p:tgtEl>
                                          <p:spTgt spid="24"/>
                                        </p:tgtEl>
                                        <p:attrNameLst>
                                          <p:attrName>ppt_x</p:attrName>
                                          <p:attrName>ppt_y</p:attrName>
                                        </p:attrNameLst>
                                      </p:cBhvr>
                                      <p:rCtr x="-1615" y="0"/>
                                    </p:animMotion>
                                  </p:childTnLst>
                                </p:cTn>
                              </p:par>
                              <p:par>
                                <p:cTn id="25" presetID="1" presetClass="emph" presetSubtype="2" repeatCount="indefinite" accel="50000" decel="50000" autoRev="1" fill="hold" nodeType="withEffect">
                                  <p:stCondLst>
                                    <p:cond delay="750"/>
                                  </p:stCondLst>
                                  <p:childTnLst>
                                    <p:animClr clrSpc="rgb" dir="cw">
                                      <p:cBhvr>
                                        <p:cTn id="26" dur="1500" fill="hold"/>
                                        <p:tgtEl>
                                          <p:spTgt spid="24"/>
                                        </p:tgtEl>
                                        <p:attrNameLst>
                                          <p:attrName>fillcolor</p:attrName>
                                        </p:attrNameLst>
                                      </p:cBhvr>
                                      <p:to>
                                        <a:schemeClr val="bg1"/>
                                      </p:to>
                                    </p:animClr>
                                    <p:set>
                                      <p:cBhvr>
                                        <p:cTn id="27" dur="1500" fill="hold"/>
                                        <p:tgtEl>
                                          <p:spTgt spid="24"/>
                                        </p:tgtEl>
                                        <p:attrNameLst>
                                          <p:attrName>fill.type</p:attrName>
                                        </p:attrNameLst>
                                      </p:cBhvr>
                                      <p:to>
                                        <p:strVal val="solid"/>
                                      </p:to>
                                    </p:set>
                                    <p:set>
                                      <p:cBhvr>
                                        <p:cTn id="28" dur="1500" fill="hold"/>
                                        <p:tgtEl>
                                          <p:spTgt spid="24"/>
                                        </p:tgtEl>
                                        <p:attrNameLst>
                                          <p:attrName>fill.on</p:attrName>
                                        </p:attrNameLst>
                                      </p:cBhvr>
                                      <p:to>
                                        <p:strVal val="true"/>
                                      </p:to>
                                    </p:set>
                                  </p:childTnLst>
                                </p:cTn>
                              </p:par>
                              <p:par>
                                <p:cTn id="29" presetID="35" presetClass="path" presetSubtype="0" repeatCount="indefinite" fill="hold" grpId="0" nodeType="withEffect">
                                  <p:stCondLst>
                                    <p:cond delay="1250"/>
                                  </p:stCondLst>
                                  <p:childTnLst>
                                    <p:animMotion origin="layout" path="M 1.11111E-6 -2.34568E-6 L -0.03854 -2.34568E-6 " pathEditMode="relative" rAng="0" ptsTypes="AA">
                                      <p:cBhvr>
                                        <p:cTn id="30" dur="3250" fill="hold"/>
                                        <p:tgtEl>
                                          <p:spTgt spid="25"/>
                                        </p:tgtEl>
                                        <p:attrNameLst>
                                          <p:attrName>ppt_x</p:attrName>
                                          <p:attrName>ppt_y</p:attrName>
                                        </p:attrNameLst>
                                      </p:cBhvr>
                                      <p:rCtr x="-1927" y="0"/>
                                    </p:animMotion>
                                  </p:childTnLst>
                                </p:cTn>
                              </p:par>
                              <p:par>
                                <p:cTn id="31" presetID="1" presetClass="emph" presetSubtype="2" repeatCount="indefinite" accel="50000" decel="50000" autoRev="1" fill="hold" nodeType="withEffect">
                                  <p:stCondLst>
                                    <p:cond delay="1250"/>
                                  </p:stCondLst>
                                  <p:childTnLst>
                                    <p:animClr clrSpc="rgb" dir="cw">
                                      <p:cBhvr>
                                        <p:cTn id="32" dur="1650" fill="hold"/>
                                        <p:tgtEl>
                                          <p:spTgt spid="25"/>
                                        </p:tgtEl>
                                        <p:attrNameLst>
                                          <p:attrName>fillcolor</p:attrName>
                                        </p:attrNameLst>
                                      </p:cBhvr>
                                      <p:to>
                                        <a:schemeClr val="bg1"/>
                                      </p:to>
                                    </p:animClr>
                                    <p:set>
                                      <p:cBhvr>
                                        <p:cTn id="33" dur="1650" fill="hold"/>
                                        <p:tgtEl>
                                          <p:spTgt spid="25"/>
                                        </p:tgtEl>
                                        <p:attrNameLst>
                                          <p:attrName>fill.type</p:attrName>
                                        </p:attrNameLst>
                                      </p:cBhvr>
                                      <p:to>
                                        <p:strVal val="solid"/>
                                      </p:to>
                                    </p:set>
                                    <p:set>
                                      <p:cBhvr>
                                        <p:cTn id="34" dur="1650" fill="hold"/>
                                        <p:tgtEl>
                                          <p:spTgt spid="25"/>
                                        </p:tgtEl>
                                        <p:attrNameLst>
                                          <p:attrName>fill.on</p:attrName>
                                        </p:attrNameLst>
                                      </p:cBhvr>
                                      <p:to>
                                        <p:strVal val="true"/>
                                      </p:to>
                                    </p:set>
                                  </p:childTnLst>
                                </p:cTn>
                              </p:par>
                              <p:par>
                                <p:cTn id="35" presetID="35" presetClass="path" presetSubtype="0" repeatCount="indefinite" fill="hold" grpId="0" nodeType="withEffect">
                                  <p:stCondLst>
                                    <p:cond delay="800"/>
                                  </p:stCondLst>
                                  <p:childTnLst>
                                    <p:animMotion origin="layout" path="M 3.88889E-6 2.46914E-7 L -0.125 2.46914E-7 " pathEditMode="relative" rAng="0" ptsTypes="AA">
                                      <p:cBhvr>
                                        <p:cTn id="36" dur="3000" fill="hold"/>
                                        <p:tgtEl>
                                          <p:spTgt spid="26"/>
                                        </p:tgtEl>
                                        <p:attrNameLst>
                                          <p:attrName>ppt_x</p:attrName>
                                          <p:attrName>ppt_y</p:attrName>
                                        </p:attrNameLst>
                                      </p:cBhvr>
                                      <p:rCtr x="-6250" y="0"/>
                                    </p:animMotion>
                                  </p:childTnLst>
                                </p:cTn>
                              </p:par>
                              <p:par>
                                <p:cTn id="37" presetID="1" presetClass="emph" presetSubtype="2" repeatCount="indefinite" accel="50000" decel="50000" autoRev="1" fill="hold" nodeType="withEffect">
                                  <p:stCondLst>
                                    <p:cond delay="800"/>
                                  </p:stCondLst>
                                  <p:childTnLst>
                                    <p:animClr clrSpc="rgb" dir="cw">
                                      <p:cBhvr>
                                        <p:cTn id="38" dur="1500" fill="hold"/>
                                        <p:tgtEl>
                                          <p:spTgt spid="26"/>
                                        </p:tgtEl>
                                        <p:attrNameLst>
                                          <p:attrName>fillcolor</p:attrName>
                                        </p:attrNameLst>
                                      </p:cBhvr>
                                      <p:to>
                                        <a:schemeClr val="bg1"/>
                                      </p:to>
                                    </p:animClr>
                                    <p:set>
                                      <p:cBhvr>
                                        <p:cTn id="39" dur="1500" fill="hold"/>
                                        <p:tgtEl>
                                          <p:spTgt spid="26"/>
                                        </p:tgtEl>
                                        <p:attrNameLst>
                                          <p:attrName>fill.type</p:attrName>
                                        </p:attrNameLst>
                                      </p:cBhvr>
                                      <p:to>
                                        <p:strVal val="solid"/>
                                      </p:to>
                                    </p:set>
                                    <p:set>
                                      <p:cBhvr>
                                        <p:cTn id="40" dur="1500" fill="hold"/>
                                        <p:tgtEl>
                                          <p:spTgt spid="26"/>
                                        </p:tgtEl>
                                        <p:attrNameLst>
                                          <p:attrName>fill.on</p:attrName>
                                        </p:attrNameLst>
                                      </p:cBhvr>
                                      <p:to>
                                        <p:strVal val="true"/>
                                      </p:to>
                                    </p:set>
                                  </p:childTnLst>
                                </p:cTn>
                              </p:par>
                              <p:par>
                                <p:cTn id="41" presetID="35" presetClass="path" presetSubtype="0" repeatCount="indefinite" fill="hold" grpId="0" nodeType="withEffect">
                                  <p:stCondLst>
                                    <p:cond delay="1000"/>
                                  </p:stCondLst>
                                  <p:childTnLst>
                                    <p:animMotion origin="layout" path="M -1.11111E-6 3.95062E-6 L -0.08021 3.95062E-6 " pathEditMode="relative" rAng="0" ptsTypes="AA">
                                      <p:cBhvr>
                                        <p:cTn id="42" dur="3000" fill="hold"/>
                                        <p:tgtEl>
                                          <p:spTgt spid="27"/>
                                        </p:tgtEl>
                                        <p:attrNameLst>
                                          <p:attrName>ppt_x</p:attrName>
                                          <p:attrName>ppt_y</p:attrName>
                                        </p:attrNameLst>
                                      </p:cBhvr>
                                      <p:rCtr x="-4010" y="0"/>
                                    </p:animMotion>
                                  </p:childTnLst>
                                </p:cTn>
                              </p:par>
                              <p:par>
                                <p:cTn id="43" presetID="1" presetClass="emph" presetSubtype="2" repeatCount="indefinite" accel="50000" decel="50000" autoRev="1" fill="hold" nodeType="withEffect">
                                  <p:stCondLst>
                                    <p:cond delay="1000"/>
                                  </p:stCondLst>
                                  <p:childTnLst>
                                    <p:animClr clrSpc="rgb" dir="cw">
                                      <p:cBhvr>
                                        <p:cTn id="44" dur="1500" fill="hold"/>
                                        <p:tgtEl>
                                          <p:spTgt spid="27"/>
                                        </p:tgtEl>
                                        <p:attrNameLst>
                                          <p:attrName>fillcolor</p:attrName>
                                        </p:attrNameLst>
                                      </p:cBhvr>
                                      <p:to>
                                        <a:schemeClr val="bg1"/>
                                      </p:to>
                                    </p:animClr>
                                    <p:set>
                                      <p:cBhvr>
                                        <p:cTn id="45" dur="1500" fill="hold"/>
                                        <p:tgtEl>
                                          <p:spTgt spid="27"/>
                                        </p:tgtEl>
                                        <p:attrNameLst>
                                          <p:attrName>fill.type</p:attrName>
                                        </p:attrNameLst>
                                      </p:cBhvr>
                                      <p:to>
                                        <p:strVal val="solid"/>
                                      </p:to>
                                    </p:set>
                                    <p:set>
                                      <p:cBhvr>
                                        <p:cTn id="46" dur="1500" fill="hold"/>
                                        <p:tgtEl>
                                          <p:spTgt spid="27"/>
                                        </p:tgtEl>
                                        <p:attrNameLst>
                                          <p:attrName>fill.on</p:attrName>
                                        </p:attrNameLst>
                                      </p:cBhvr>
                                      <p:to>
                                        <p:strVal val="true"/>
                                      </p:to>
                                    </p:set>
                                  </p:childTnLst>
                                </p:cTn>
                              </p:par>
                              <p:par>
                                <p:cTn id="47" presetID="35" presetClass="path" presetSubtype="0" repeatCount="indefinite" fill="hold" grpId="0" nodeType="withEffect">
                                  <p:stCondLst>
                                    <p:cond delay="800"/>
                                  </p:stCondLst>
                                  <p:childTnLst>
                                    <p:animMotion origin="layout" path="M 2.77778E-7 -1.48148E-6 L -0.06354 -1.48148E-6 " pathEditMode="relative" rAng="0" ptsTypes="AA">
                                      <p:cBhvr>
                                        <p:cTn id="48" dur="3000" fill="hold"/>
                                        <p:tgtEl>
                                          <p:spTgt spid="28"/>
                                        </p:tgtEl>
                                        <p:attrNameLst>
                                          <p:attrName>ppt_x</p:attrName>
                                          <p:attrName>ppt_y</p:attrName>
                                        </p:attrNameLst>
                                      </p:cBhvr>
                                      <p:rCtr x="-3177" y="0"/>
                                    </p:animMotion>
                                  </p:childTnLst>
                                </p:cTn>
                              </p:par>
                              <p:par>
                                <p:cTn id="49" presetID="1" presetClass="emph" presetSubtype="2" repeatCount="indefinite" accel="50000" decel="50000" autoRev="1" fill="hold" nodeType="withEffect">
                                  <p:stCondLst>
                                    <p:cond delay="750"/>
                                  </p:stCondLst>
                                  <p:childTnLst>
                                    <p:animClr clrSpc="rgb" dir="cw">
                                      <p:cBhvr>
                                        <p:cTn id="50" dur="1500" fill="hold"/>
                                        <p:tgtEl>
                                          <p:spTgt spid="28"/>
                                        </p:tgtEl>
                                        <p:attrNameLst>
                                          <p:attrName>fillcolor</p:attrName>
                                        </p:attrNameLst>
                                      </p:cBhvr>
                                      <p:to>
                                        <a:schemeClr val="bg1"/>
                                      </p:to>
                                    </p:animClr>
                                    <p:set>
                                      <p:cBhvr>
                                        <p:cTn id="51" dur="1500" fill="hold"/>
                                        <p:tgtEl>
                                          <p:spTgt spid="28"/>
                                        </p:tgtEl>
                                        <p:attrNameLst>
                                          <p:attrName>fill.type</p:attrName>
                                        </p:attrNameLst>
                                      </p:cBhvr>
                                      <p:to>
                                        <p:strVal val="solid"/>
                                      </p:to>
                                    </p:set>
                                    <p:set>
                                      <p:cBhvr>
                                        <p:cTn id="52" dur="1500" fill="hold"/>
                                        <p:tgtEl>
                                          <p:spTgt spid="28"/>
                                        </p:tgtEl>
                                        <p:attrNameLst>
                                          <p:attrName>fill.on</p:attrName>
                                        </p:attrNameLst>
                                      </p:cBhvr>
                                      <p:to>
                                        <p:strVal val="true"/>
                                      </p:to>
                                    </p:set>
                                  </p:childTnLst>
                                </p:cTn>
                              </p:par>
                              <p:par>
                                <p:cTn id="53" presetID="35" presetClass="path" presetSubtype="0" repeatCount="indefinite" fill="hold" grpId="0" nodeType="withEffect">
                                  <p:stCondLst>
                                    <p:cond delay="250"/>
                                  </p:stCondLst>
                                  <p:childTnLst>
                                    <p:animMotion origin="layout" path="M 1.94444E-6 -1.97531E-6 L -0.03542 -1.97531E-6 " pathEditMode="relative" rAng="0" ptsTypes="AA">
                                      <p:cBhvr>
                                        <p:cTn id="54" dur="3000" fill="hold"/>
                                        <p:tgtEl>
                                          <p:spTgt spid="29"/>
                                        </p:tgtEl>
                                        <p:attrNameLst>
                                          <p:attrName>ppt_x</p:attrName>
                                          <p:attrName>ppt_y</p:attrName>
                                        </p:attrNameLst>
                                      </p:cBhvr>
                                      <p:rCtr x="-1771" y="0"/>
                                    </p:animMotion>
                                  </p:childTnLst>
                                </p:cTn>
                              </p:par>
                              <p:par>
                                <p:cTn id="55" presetID="1" presetClass="emph" presetSubtype="2" repeatCount="indefinite" accel="50000" decel="50000" autoRev="1" fill="hold" nodeType="withEffect">
                                  <p:stCondLst>
                                    <p:cond delay="250"/>
                                  </p:stCondLst>
                                  <p:childTnLst>
                                    <p:animClr clrSpc="rgb" dir="cw">
                                      <p:cBhvr>
                                        <p:cTn id="56" dur="1500" fill="hold"/>
                                        <p:tgtEl>
                                          <p:spTgt spid="29"/>
                                        </p:tgtEl>
                                        <p:attrNameLst>
                                          <p:attrName>fillcolor</p:attrName>
                                        </p:attrNameLst>
                                      </p:cBhvr>
                                      <p:to>
                                        <a:schemeClr val="bg1"/>
                                      </p:to>
                                    </p:animClr>
                                    <p:set>
                                      <p:cBhvr>
                                        <p:cTn id="57" dur="1500" fill="hold"/>
                                        <p:tgtEl>
                                          <p:spTgt spid="29"/>
                                        </p:tgtEl>
                                        <p:attrNameLst>
                                          <p:attrName>fill.type</p:attrName>
                                        </p:attrNameLst>
                                      </p:cBhvr>
                                      <p:to>
                                        <p:strVal val="solid"/>
                                      </p:to>
                                    </p:set>
                                    <p:set>
                                      <p:cBhvr>
                                        <p:cTn id="58" dur="1500" fill="hold"/>
                                        <p:tgtEl>
                                          <p:spTgt spid="29"/>
                                        </p:tgtEl>
                                        <p:attrNameLst>
                                          <p:attrName>fill.on</p:attrName>
                                        </p:attrNameLst>
                                      </p:cBhvr>
                                      <p:to>
                                        <p:strVal val="true"/>
                                      </p:to>
                                    </p:set>
                                  </p:childTnLst>
                                </p:cTn>
                              </p:par>
                              <p:par>
                                <p:cTn id="59" presetID="35" presetClass="path" presetSubtype="0" repeatCount="indefinite" fill="hold" grpId="0" nodeType="withEffect">
                                  <p:stCondLst>
                                    <p:cond delay="1750"/>
                                  </p:stCondLst>
                                  <p:childTnLst>
                                    <p:animMotion origin="layout" path="M 4.16667E-6 2.22222E-6 L -0.08021 2.22222E-6 " pathEditMode="relative" rAng="0" ptsTypes="AA">
                                      <p:cBhvr>
                                        <p:cTn id="60" dur="3000" fill="hold"/>
                                        <p:tgtEl>
                                          <p:spTgt spid="30"/>
                                        </p:tgtEl>
                                        <p:attrNameLst>
                                          <p:attrName>ppt_x</p:attrName>
                                          <p:attrName>ppt_y</p:attrName>
                                        </p:attrNameLst>
                                      </p:cBhvr>
                                      <p:rCtr x="-4010" y="0"/>
                                    </p:animMotion>
                                  </p:childTnLst>
                                </p:cTn>
                              </p:par>
                              <p:par>
                                <p:cTn id="61" presetID="1" presetClass="emph" presetSubtype="2" repeatCount="indefinite" accel="50000" decel="50000" autoRev="1" fill="hold" nodeType="withEffect">
                                  <p:stCondLst>
                                    <p:cond delay="1750"/>
                                  </p:stCondLst>
                                  <p:childTnLst>
                                    <p:animClr clrSpc="rgb" dir="cw">
                                      <p:cBhvr>
                                        <p:cTn id="62" dur="1500" fill="hold"/>
                                        <p:tgtEl>
                                          <p:spTgt spid="30"/>
                                        </p:tgtEl>
                                        <p:attrNameLst>
                                          <p:attrName>fillcolor</p:attrName>
                                        </p:attrNameLst>
                                      </p:cBhvr>
                                      <p:to>
                                        <a:schemeClr val="bg1"/>
                                      </p:to>
                                    </p:animClr>
                                    <p:set>
                                      <p:cBhvr>
                                        <p:cTn id="63" dur="1500" fill="hold"/>
                                        <p:tgtEl>
                                          <p:spTgt spid="30"/>
                                        </p:tgtEl>
                                        <p:attrNameLst>
                                          <p:attrName>fill.type</p:attrName>
                                        </p:attrNameLst>
                                      </p:cBhvr>
                                      <p:to>
                                        <p:strVal val="solid"/>
                                      </p:to>
                                    </p:set>
                                    <p:set>
                                      <p:cBhvr>
                                        <p:cTn id="64" dur="1500" fill="hold"/>
                                        <p:tgtEl>
                                          <p:spTgt spid="30"/>
                                        </p:tgtEl>
                                        <p:attrNameLst>
                                          <p:attrName>fill.on</p:attrName>
                                        </p:attrNameLst>
                                      </p:cBhvr>
                                      <p:to>
                                        <p:strVal val="true"/>
                                      </p:to>
                                    </p:set>
                                  </p:childTnLst>
                                </p:cTn>
                              </p:par>
                              <p:par>
                                <p:cTn id="65" presetID="35" presetClass="path" presetSubtype="0" repeatCount="indefinite" fill="hold" grpId="0" nodeType="withEffect">
                                  <p:stCondLst>
                                    <p:cond delay="100"/>
                                  </p:stCondLst>
                                  <p:childTnLst>
                                    <p:animMotion origin="layout" path="M 4.72222E-6 -1.11111E-6 L -0.03959 -1.11111E-6 " pathEditMode="relative" rAng="0" ptsTypes="AA">
                                      <p:cBhvr>
                                        <p:cTn id="66" dur="3500" fill="hold"/>
                                        <p:tgtEl>
                                          <p:spTgt spid="31"/>
                                        </p:tgtEl>
                                        <p:attrNameLst>
                                          <p:attrName>ppt_x</p:attrName>
                                          <p:attrName>ppt_y</p:attrName>
                                        </p:attrNameLst>
                                      </p:cBhvr>
                                      <p:rCtr x="-1979" y="0"/>
                                    </p:animMotion>
                                  </p:childTnLst>
                                </p:cTn>
                              </p:par>
                              <p:par>
                                <p:cTn id="67" presetID="1" presetClass="emph" presetSubtype="2" repeatCount="indefinite" accel="50000" decel="50000" autoRev="1" fill="hold" nodeType="withEffect">
                                  <p:stCondLst>
                                    <p:cond delay="100"/>
                                  </p:stCondLst>
                                  <p:childTnLst>
                                    <p:animClr clrSpc="rgb" dir="cw">
                                      <p:cBhvr>
                                        <p:cTn id="68" dur="1750" fill="hold"/>
                                        <p:tgtEl>
                                          <p:spTgt spid="31"/>
                                        </p:tgtEl>
                                        <p:attrNameLst>
                                          <p:attrName>fillcolor</p:attrName>
                                        </p:attrNameLst>
                                      </p:cBhvr>
                                      <p:to>
                                        <a:schemeClr val="bg1"/>
                                      </p:to>
                                    </p:animClr>
                                    <p:set>
                                      <p:cBhvr>
                                        <p:cTn id="69" dur="1750" fill="hold"/>
                                        <p:tgtEl>
                                          <p:spTgt spid="31"/>
                                        </p:tgtEl>
                                        <p:attrNameLst>
                                          <p:attrName>fill.type</p:attrName>
                                        </p:attrNameLst>
                                      </p:cBhvr>
                                      <p:to>
                                        <p:strVal val="solid"/>
                                      </p:to>
                                    </p:set>
                                    <p:set>
                                      <p:cBhvr>
                                        <p:cTn id="70" dur="1750" fill="hold"/>
                                        <p:tgtEl>
                                          <p:spTgt spid="31"/>
                                        </p:tgtEl>
                                        <p:attrNameLst>
                                          <p:attrName>fill.on</p:attrName>
                                        </p:attrNameLst>
                                      </p:cBhvr>
                                      <p:to>
                                        <p:strVal val="true"/>
                                      </p:to>
                                    </p:set>
                                  </p:childTnLst>
                                </p:cTn>
                              </p:par>
                              <p:par>
                                <p:cTn id="71" presetID="35" presetClass="path" presetSubtype="0" repeatCount="indefinite" fill="hold" grpId="0" nodeType="withEffect">
                                  <p:stCondLst>
                                    <p:cond delay="150"/>
                                  </p:stCondLst>
                                  <p:childTnLst>
                                    <p:animMotion origin="layout" path="M 0 -1.11111E-6 L -0.12396 -1.11111E-6 " pathEditMode="relative" rAng="0" ptsTypes="AA">
                                      <p:cBhvr>
                                        <p:cTn id="72" dur="3000" fill="hold"/>
                                        <p:tgtEl>
                                          <p:spTgt spid="32"/>
                                        </p:tgtEl>
                                        <p:attrNameLst>
                                          <p:attrName>ppt_x</p:attrName>
                                          <p:attrName>ppt_y</p:attrName>
                                        </p:attrNameLst>
                                      </p:cBhvr>
                                      <p:rCtr x="-6198" y="0"/>
                                    </p:animMotion>
                                  </p:childTnLst>
                                </p:cTn>
                              </p:par>
                              <p:par>
                                <p:cTn id="73" presetID="1" presetClass="emph" presetSubtype="2" repeatCount="indefinite" accel="50000" decel="50000" autoRev="1" fill="hold" nodeType="withEffect">
                                  <p:stCondLst>
                                    <p:cond delay="150"/>
                                  </p:stCondLst>
                                  <p:childTnLst>
                                    <p:animClr clrSpc="rgb" dir="cw">
                                      <p:cBhvr>
                                        <p:cTn id="74" dur="1500" fill="hold"/>
                                        <p:tgtEl>
                                          <p:spTgt spid="32"/>
                                        </p:tgtEl>
                                        <p:attrNameLst>
                                          <p:attrName>fillcolor</p:attrName>
                                        </p:attrNameLst>
                                      </p:cBhvr>
                                      <p:to>
                                        <a:schemeClr val="bg1"/>
                                      </p:to>
                                    </p:animClr>
                                    <p:set>
                                      <p:cBhvr>
                                        <p:cTn id="75" dur="1500" fill="hold"/>
                                        <p:tgtEl>
                                          <p:spTgt spid="32"/>
                                        </p:tgtEl>
                                        <p:attrNameLst>
                                          <p:attrName>fill.type</p:attrName>
                                        </p:attrNameLst>
                                      </p:cBhvr>
                                      <p:to>
                                        <p:strVal val="solid"/>
                                      </p:to>
                                    </p:set>
                                    <p:set>
                                      <p:cBhvr>
                                        <p:cTn id="76" dur="1500" fill="hold"/>
                                        <p:tgtEl>
                                          <p:spTgt spid="32"/>
                                        </p:tgtEl>
                                        <p:attrNameLst>
                                          <p:attrName>fill.on</p:attrName>
                                        </p:attrNameLst>
                                      </p:cBhvr>
                                      <p:to>
                                        <p:strVal val="true"/>
                                      </p:to>
                                    </p:set>
                                  </p:childTnLst>
                                </p:cTn>
                              </p:par>
                              <p:par>
                                <p:cTn id="77" presetID="35" presetClass="path" presetSubtype="0" repeatCount="indefinite" fill="hold" grpId="0" nodeType="withEffect">
                                  <p:stCondLst>
                                    <p:cond delay="200"/>
                                  </p:stCondLst>
                                  <p:childTnLst>
                                    <p:animMotion origin="layout" path="M 1.66667E-6 2.83951E-6 L -0.0125 2.83951E-6 " pathEditMode="relative" rAng="0" ptsTypes="AA">
                                      <p:cBhvr>
                                        <p:cTn id="78" dur="4000" fill="hold"/>
                                        <p:tgtEl>
                                          <p:spTgt spid="33"/>
                                        </p:tgtEl>
                                        <p:attrNameLst>
                                          <p:attrName>ppt_x</p:attrName>
                                          <p:attrName>ppt_y</p:attrName>
                                        </p:attrNameLst>
                                      </p:cBhvr>
                                      <p:rCtr x="-625" y="0"/>
                                    </p:animMotion>
                                  </p:childTnLst>
                                </p:cTn>
                              </p:par>
                              <p:par>
                                <p:cTn id="79" presetID="1" presetClass="emph" presetSubtype="2" repeatCount="indefinite" accel="50000" decel="50000" autoRev="1" fill="hold" nodeType="withEffect">
                                  <p:stCondLst>
                                    <p:cond delay="200"/>
                                  </p:stCondLst>
                                  <p:childTnLst>
                                    <p:animClr clrSpc="rgb" dir="cw">
                                      <p:cBhvr>
                                        <p:cTn id="80" dur="2000" fill="hold"/>
                                        <p:tgtEl>
                                          <p:spTgt spid="33"/>
                                        </p:tgtEl>
                                        <p:attrNameLst>
                                          <p:attrName>fillcolor</p:attrName>
                                        </p:attrNameLst>
                                      </p:cBhvr>
                                      <p:to>
                                        <a:schemeClr val="bg1"/>
                                      </p:to>
                                    </p:animClr>
                                    <p:set>
                                      <p:cBhvr>
                                        <p:cTn id="81" dur="2000" fill="hold"/>
                                        <p:tgtEl>
                                          <p:spTgt spid="33"/>
                                        </p:tgtEl>
                                        <p:attrNameLst>
                                          <p:attrName>fill.type</p:attrName>
                                        </p:attrNameLst>
                                      </p:cBhvr>
                                      <p:to>
                                        <p:strVal val="solid"/>
                                      </p:to>
                                    </p:set>
                                    <p:set>
                                      <p:cBhvr>
                                        <p:cTn id="82" dur="2000" fill="hold"/>
                                        <p:tgtEl>
                                          <p:spTgt spid="33"/>
                                        </p:tgtEl>
                                        <p:attrNameLst>
                                          <p:attrName>fill.on</p:attrName>
                                        </p:attrNameLst>
                                      </p:cBhvr>
                                      <p:to>
                                        <p:strVal val="true"/>
                                      </p:to>
                                    </p:set>
                                  </p:childTnLst>
                                </p:cTn>
                              </p:par>
                              <p:par>
                                <p:cTn id="83" presetID="35" presetClass="path" presetSubtype="0" repeatCount="indefinite" fill="hold" grpId="0" nodeType="withEffect">
                                  <p:stCondLst>
                                    <p:cond delay="400"/>
                                  </p:stCondLst>
                                  <p:childTnLst>
                                    <p:animMotion origin="layout" path="M -8.33333E-7 -2.22222E-6 L -0.08021 -2.22222E-6 " pathEditMode="relative" rAng="0" ptsTypes="AA">
                                      <p:cBhvr>
                                        <p:cTn id="84" dur="3000" fill="hold"/>
                                        <p:tgtEl>
                                          <p:spTgt spid="34"/>
                                        </p:tgtEl>
                                        <p:attrNameLst>
                                          <p:attrName>ppt_x</p:attrName>
                                          <p:attrName>ppt_y</p:attrName>
                                        </p:attrNameLst>
                                      </p:cBhvr>
                                      <p:rCtr x="-4010" y="0"/>
                                    </p:animMotion>
                                  </p:childTnLst>
                                </p:cTn>
                              </p:par>
                              <p:par>
                                <p:cTn id="85" presetID="1" presetClass="emph" presetSubtype="2" repeatCount="indefinite" accel="50000" decel="50000" autoRev="1" fill="hold" nodeType="withEffect">
                                  <p:stCondLst>
                                    <p:cond delay="400"/>
                                  </p:stCondLst>
                                  <p:childTnLst>
                                    <p:animClr clrSpc="rgb" dir="cw">
                                      <p:cBhvr>
                                        <p:cTn id="86" dur="1500" fill="hold"/>
                                        <p:tgtEl>
                                          <p:spTgt spid="34"/>
                                        </p:tgtEl>
                                        <p:attrNameLst>
                                          <p:attrName>fillcolor</p:attrName>
                                        </p:attrNameLst>
                                      </p:cBhvr>
                                      <p:to>
                                        <a:schemeClr val="bg1"/>
                                      </p:to>
                                    </p:animClr>
                                    <p:set>
                                      <p:cBhvr>
                                        <p:cTn id="87" dur="1500" fill="hold"/>
                                        <p:tgtEl>
                                          <p:spTgt spid="34"/>
                                        </p:tgtEl>
                                        <p:attrNameLst>
                                          <p:attrName>fill.type</p:attrName>
                                        </p:attrNameLst>
                                      </p:cBhvr>
                                      <p:to>
                                        <p:strVal val="solid"/>
                                      </p:to>
                                    </p:set>
                                    <p:set>
                                      <p:cBhvr>
                                        <p:cTn id="88" dur="1500" fill="hold"/>
                                        <p:tgtEl>
                                          <p:spTgt spid="34"/>
                                        </p:tgtEl>
                                        <p:attrNameLst>
                                          <p:attrName>fill.on</p:attrName>
                                        </p:attrNameLst>
                                      </p:cBhvr>
                                      <p:to>
                                        <p:strVal val="true"/>
                                      </p:to>
                                    </p:set>
                                  </p:childTnLst>
                                </p:cTn>
                              </p:par>
                              <p:par>
                                <p:cTn id="89" presetID="35" presetClass="path" presetSubtype="0" repeatCount="indefinite" fill="hold" grpId="0" nodeType="withEffect">
                                  <p:stCondLst>
                                    <p:cond delay="150"/>
                                  </p:stCondLst>
                                  <p:childTnLst>
                                    <p:animMotion origin="layout" path="M 3.05556E-6 4.93827E-7 L -0.12396 4.93827E-7 " pathEditMode="relative" rAng="0" ptsTypes="AA">
                                      <p:cBhvr>
                                        <p:cTn id="90" dur="3000" fill="hold"/>
                                        <p:tgtEl>
                                          <p:spTgt spid="35"/>
                                        </p:tgtEl>
                                        <p:attrNameLst>
                                          <p:attrName>ppt_x</p:attrName>
                                          <p:attrName>ppt_y</p:attrName>
                                        </p:attrNameLst>
                                      </p:cBhvr>
                                      <p:rCtr x="-6198" y="0"/>
                                    </p:animMotion>
                                  </p:childTnLst>
                                </p:cTn>
                              </p:par>
                              <p:par>
                                <p:cTn id="91" presetID="1" presetClass="emph" presetSubtype="2" repeatCount="indefinite" accel="50000" decel="50000" autoRev="1" fill="hold" nodeType="withEffect">
                                  <p:stCondLst>
                                    <p:cond delay="150"/>
                                  </p:stCondLst>
                                  <p:childTnLst>
                                    <p:animClr clrSpc="rgb" dir="cw">
                                      <p:cBhvr>
                                        <p:cTn id="92" dur="1500" fill="hold"/>
                                        <p:tgtEl>
                                          <p:spTgt spid="35"/>
                                        </p:tgtEl>
                                        <p:attrNameLst>
                                          <p:attrName>fillcolor</p:attrName>
                                        </p:attrNameLst>
                                      </p:cBhvr>
                                      <p:to>
                                        <a:schemeClr val="bg1"/>
                                      </p:to>
                                    </p:animClr>
                                    <p:set>
                                      <p:cBhvr>
                                        <p:cTn id="93" dur="1500" fill="hold"/>
                                        <p:tgtEl>
                                          <p:spTgt spid="35"/>
                                        </p:tgtEl>
                                        <p:attrNameLst>
                                          <p:attrName>fill.type</p:attrName>
                                        </p:attrNameLst>
                                      </p:cBhvr>
                                      <p:to>
                                        <p:strVal val="solid"/>
                                      </p:to>
                                    </p:set>
                                    <p:set>
                                      <p:cBhvr>
                                        <p:cTn id="94" dur="1500" fill="hold"/>
                                        <p:tgtEl>
                                          <p:spTgt spid="35"/>
                                        </p:tgtEl>
                                        <p:attrNameLst>
                                          <p:attrName>fill.on</p:attrName>
                                        </p:attrNameLst>
                                      </p:cBhvr>
                                      <p:to>
                                        <p:strVal val="true"/>
                                      </p:to>
                                    </p:set>
                                  </p:childTnLst>
                                </p:cTn>
                              </p:par>
                              <p:par>
                                <p:cTn id="95" presetID="35" presetClass="path" presetSubtype="0" repeatCount="indefinite" fill="hold" grpId="0" nodeType="withEffect">
                                  <p:stCondLst>
                                    <p:cond delay="1000"/>
                                  </p:stCondLst>
                                  <p:childTnLst>
                                    <p:animMotion origin="layout" path="M 4.72222E-6 -7.40741E-7 L -0.08021 -7.40741E-7 " pathEditMode="relative" rAng="0" ptsTypes="AA">
                                      <p:cBhvr>
                                        <p:cTn id="96" dur="3000" fill="hold"/>
                                        <p:tgtEl>
                                          <p:spTgt spid="36"/>
                                        </p:tgtEl>
                                        <p:attrNameLst>
                                          <p:attrName>ppt_x</p:attrName>
                                          <p:attrName>ppt_y</p:attrName>
                                        </p:attrNameLst>
                                      </p:cBhvr>
                                      <p:rCtr x="-4010" y="0"/>
                                    </p:animMotion>
                                  </p:childTnLst>
                                </p:cTn>
                              </p:par>
                              <p:par>
                                <p:cTn id="97" presetID="1" presetClass="emph" presetSubtype="2" repeatCount="indefinite" accel="50000" decel="50000" autoRev="1" fill="hold" nodeType="withEffect">
                                  <p:stCondLst>
                                    <p:cond delay="1000"/>
                                  </p:stCondLst>
                                  <p:childTnLst>
                                    <p:animClr clrSpc="rgb" dir="cw">
                                      <p:cBhvr>
                                        <p:cTn id="98" dur="1500" fill="hold"/>
                                        <p:tgtEl>
                                          <p:spTgt spid="36"/>
                                        </p:tgtEl>
                                        <p:attrNameLst>
                                          <p:attrName>fillcolor</p:attrName>
                                        </p:attrNameLst>
                                      </p:cBhvr>
                                      <p:to>
                                        <a:schemeClr val="bg1"/>
                                      </p:to>
                                    </p:animClr>
                                    <p:set>
                                      <p:cBhvr>
                                        <p:cTn id="99" dur="1500" fill="hold"/>
                                        <p:tgtEl>
                                          <p:spTgt spid="36"/>
                                        </p:tgtEl>
                                        <p:attrNameLst>
                                          <p:attrName>fill.type</p:attrName>
                                        </p:attrNameLst>
                                      </p:cBhvr>
                                      <p:to>
                                        <p:strVal val="solid"/>
                                      </p:to>
                                    </p:set>
                                    <p:set>
                                      <p:cBhvr>
                                        <p:cTn id="100" dur="1500" fill="hold"/>
                                        <p:tgtEl>
                                          <p:spTgt spid="36"/>
                                        </p:tgtEl>
                                        <p:attrNameLst>
                                          <p:attrName>fill.on</p:attrName>
                                        </p:attrNameLst>
                                      </p:cBhvr>
                                      <p:to>
                                        <p:strVal val="true"/>
                                      </p:to>
                                    </p:set>
                                  </p:childTnLst>
                                </p:cTn>
                              </p:par>
                              <p:par>
                                <p:cTn id="101" presetID="35" presetClass="path" presetSubtype="0" repeatCount="indefinite" fill="hold" grpId="0" nodeType="withEffect">
                                  <p:stCondLst>
                                    <p:cond delay="0"/>
                                  </p:stCondLst>
                                  <p:childTnLst>
                                    <p:animMotion origin="layout" path="M -4.72222E-6 -4.44444E-6 L -0.05625 -4.44444E-6 " pathEditMode="relative" rAng="0" ptsTypes="AA">
                                      <p:cBhvr>
                                        <p:cTn id="102" dur="3000" fill="hold"/>
                                        <p:tgtEl>
                                          <p:spTgt spid="37"/>
                                        </p:tgtEl>
                                        <p:attrNameLst>
                                          <p:attrName>ppt_x</p:attrName>
                                          <p:attrName>ppt_y</p:attrName>
                                        </p:attrNameLst>
                                      </p:cBhvr>
                                      <p:rCtr x="-2812" y="0"/>
                                    </p:animMotion>
                                  </p:childTnLst>
                                </p:cTn>
                              </p:par>
                              <p:par>
                                <p:cTn id="103" presetID="1" presetClass="emph" presetSubtype="2" repeatCount="indefinite" accel="50000" decel="50000" autoRev="1" fill="hold" nodeType="withEffect">
                                  <p:stCondLst>
                                    <p:cond delay="0"/>
                                  </p:stCondLst>
                                  <p:childTnLst>
                                    <p:animClr clrSpc="rgb" dir="cw">
                                      <p:cBhvr>
                                        <p:cTn id="104" dur="1500" fill="hold"/>
                                        <p:tgtEl>
                                          <p:spTgt spid="37"/>
                                        </p:tgtEl>
                                        <p:attrNameLst>
                                          <p:attrName>fillcolor</p:attrName>
                                        </p:attrNameLst>
                                      </p:cBhvr>
                                      <p:to>
                                        <a:schemeClr val="bg1"/>
                                      </p:to>
                                    </p:animClr>
                                    <p:set>
                                      <p:cBhvr>
                                        <p:cTn id="105" dur="1500" fill="hold"/>
                                        <p:tgtEl>
                                          <p:spTgt spid="37"/>
                                        </p:tgtEl>
                                        <p:attrNameLst>
                                          <p:attrName>fill.type</p:attrName>
                                        </p:attrNameLst>
                                      </p:cBhvr>
                                      <p:to>
                                        <p:strVal val="solid"/>
                                      </p:to>
                                    </p:set>
                                    <p:set>
                                      <p:cBhvr>
                                        <p:cTn id="106" dur="1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3" grpId="0" animBg="1"/>
      <p:bldP spid="34" grpId="0" animBg="1"/>
      <p:bldP spid="35" grpId="0" animBg="1"/>
      <p:bldP spid="3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no Tagline">
    <p:bg>
      <p:bgPr>
        <a:solidFill>
          <a:schemeClr val="accent1"/>
        </a:solidFill>
        <a:effectLst/>
      </p:bgPr>
    </p:bg>
    <p:spTree>
      <p:nvGrpSpPr>
        <p:cNvPr id="1" name=""/>
        <p:cNvGrpSpPr/>
        <p:nvPr/>
      </p:nvGrpSpPr>
      <p:grpSpPr>
        <a:xfrm>
          <a:off x="0" y="0"/>
          <a:ext cx="0" cy="0"/>
          <a:chOff x="0" y="0"/>
          <a:chExt cx="0" cy="0"/>
        </a:xfrm>
      </p:grpSpPr>
      <p:sp>
        <p:nvSpPr>
          <p:cNvPr id="21" name="cloud"/>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3" name="cloud"/>
          <p:cNvSpPr>
            <a:spLocks noChangeAspect="1"/>
          </p:cNvSpPr>
          <p:nvPr userDrawn="1">
            <p:custDataLst>
              <p:tags r:id="rId2"/>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4" name="cloud"/>
          <p:cNvSpPr>
            <a:spLocks noChangeAspect="1"/>
          </p:cNvSpPr>
          <p:nvPr userDrawn="1">
            <p:custDataLst>
              <p:tags r:id="rId3"/>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5" name="cloud"/>
          <p:cNvSpPr>
            <a:spLocks noChangeAspect="1"/>
          </p:cNvSpPr>
          <p:nvPr userDrawn="1">
            <p:custDataLst>
              <p:tags r:id="rId4"/>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6" name="cloud"/>
          <p:cNvSpPr>
            <a:spLocks noChangeAspect="1"/>
          </p:cNvSpPr>
          <p:nvPr userDrawn="1">
            <p:custDataLst>
              <p:tags r:id="rId5"/>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cloud"/>
          <p:cNvSpPr>
            <a:spLocks noChangeAspect="1"/>
          </p:cNvSpPr>
          <p:nvPr userDrawn="1">
            <p:custDataLst>
              <p:tags r:id="rId6"/>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8" name="cloud"/>
          <p:cNvSpPr>
            <a:spLocks noChangeAspect="1"/>
          </p:cNvSpPr>
          <p:nvPr userDrawn="1">
            <p:custDataLst>
              <p:tags r:id="rId7"/>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9" name="cloud"/>
          <p:cNvSpPr>
            <a:spLocks noChangeAspect="1"/>
          </p:cNvSpPr>
          <p:nvPr userDrawn="1">
            <p:custDataLst>
              <p:tags r:id="rId8"/>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0" name="cloud"/>
          <p:cNvSpPr>
            <a:spLocks noChangeAspect="1"/>
          </p:cNvSpPr>
          <p:nvPr userDrawn="1">
            <p:custDataLst>
              <p:tags r:id="rId9"/>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1" name="cloud"/>
          <p:cNvSpPr>
            <a:spLocks noChangeAspect="1"/>
          </p:cNvSpPr>
          <p:nvPr userDrawn="1">
            <p:custDataLst>
              <p:tags r:id="rId10"/>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2" name="cloud"/>
          <p:cNvSpPr>
            <a:spLocks noChangeAspect="1"/>
          </p:cNvSpPr>
          <p:nvPr userDrawn="1">
            <p:custDataLst>
              <p:tags r:id="rId11"/>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3" name="cloud"/>
          <p:cNvSpPr>
            <a:spLocks noChangeAspect="1"/>
          </p:cNvSpPr>
          <p:nvPr userDrawn="1">
            <p:custDataLst>
              <p:tags r:id="rId12"/>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4" name="cloud"/>
          <p:cNvSpPr>
            <a:spLocks noChangeAspect="1"/>
          </p:cNvSpPr>
          <p:nvPr userDrawn="1">
            <p:custDataLst>
              <p:tags r:id="rId13"/>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5" name="cloud"/>
          <p:cNvSpPr>
            <a:spLocks noChangeAspect="1"/>
          </p:cNvSpPr>
          <p:nvPr userDrawn="1">
            <p:custDataLst>
              <p:tags r:id="rId14"/>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6" name="cloud"/>
          <p:cNvSpPr>
            <a:spLocks noChangeAspect="1"/>
          </p:cNvSpPr>
          <p:nvPr userDrawn="1">
            <p:custDataLst>
              <p:tags r:id="rId15"/>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7" name="cloud"/>
          <p:cNvSpPr>
            <a:spLocks noChangeAspect="1"/>
          </p:cNvSpPr>
          <p:nvPr userDrawn="1">
            <p:custDataLst>
              <p:tags r:id="rId16"/>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 name="Title 1"/>
          <p:cNvSpPr>
            <a:spLocks noGrp="1"/>
          </p:cNvSpPr>
          <p:nvPr>
            <p:ph type="ctrTitle"/>
          </p:nvPr>
        </p:nvSpPr>
        <p:spPr>
          <a:xfrm>
            <a:off x="685800" y="3165077"/>
            <a:ext cx="7772400" cy="1102519"/>
          </a:xfrm>
        </p:spPr>
        <p:txBody>
          <a:bodyPr vert="horz" lIns="91440" tIns="45720" rIns="91440" bIns="45720" rtlCol="0" anchor="ctr">
            <a:normAutofit/>
          </a:bodyPr>
          <a:lstStyle>
            <a:lvl1pPr algn="ctr">
              <a:defRPr lang="en-US" dirty="0">
                <a:solidFill>
                  <a:schemeClr val="bg1"/>
                </a:solidFill>
              </a:defRPr>
            </a:lvl1pPr>
          </a:lstStyle>
          <a:p>
            <a:pPr marL="0" lvl="0" indent="0" algn="ctr" defTabSz="914400">
              <a:spcBef>
                <a:spcPct val="20000"/>
              </a:spcBef>
              <a:buClr>
                <a:srgbClr val="0067AB"/>
              </a:buClr>
              <a:buFont typeface="Arial" panose="020B0604020202020204" pitchFamily="34" charset="0"/>
            </a:pPr>
            <a:r>
              <a:rPr lang="en-US" smtClean="0"/>
              <a:t>Click to edit Master title style</a:t>
            </a:r>
            <a:endParaRPr lang="en-US" dirty="0"/>
          </a:p>
        </p:txBody>
      </p:sp>
      <p:sp>
        <p:nvSpPr>
          <p:cNvPr id="3" name="Subtitle 2"/>
          <p:cNvSpPr>
            <a:spLocks noGrp="1"/>
          </p:cNvSpPr>
          <p:nvPr>
            <p:ph type="subTitle" idx="1"/>
          </p:nvPr>
        </p:nvSpPr>
        <p:spPr>
          <a:xfrm>
            <a:off x="1371600" y="3982087"/>
            <a:ext cx="6400800" cy="338554"/>
          </a:xfrm>
          <a:noFill/>
        </p:spPr>
        <p:txBody>
          <a:bodyPr vert="horz" wrap="square" lIns="91440" tIns="45720" rIns="91440" bIns="45720" rtlCol="0">
            <a:spAutoFit/>
          </a:bodyPr>
          <a:lstStyle>
            <a:lvl1pPr marL="285750" indent="-285750" algn="ctr">
              <a:buNone/>
              <a:defRPr lang="en-US" sz="1600" baseline="0" dirty="0">
                <a:solidFill>
                  <a:schemeClr val="bg1">
                    <a:alpha val="50000"/>
                  </a:schemeClr>
                </a:solidFill>
                <a:latin typeface="+mj-lt"/>
              </a:defRPr>
            </a:lvl1pPr>
          </a:lstStyle>
          <a:p>
            <a:pPr lvl="0" indent="0" algn="ctr"/>
            <a:r>
              <a:rPr lang="en-US" dirty="0" smtClean="0"/>
              <a:t>Click to edit Master subtitle style</a:t>
            </a:r>
            <a:endParaRPr lang="en-US" dirty="0"/>
          </a:p>
        </p:txBody>
      </p:sp>
      <p:sp>
        <p:nvSpPr>
          <p:cNvPr id="10" name="Freeform 11"/>
          <p:cNvSpPr>
            <a:spLocks/>
          </p:cNvSpPr>
          <p:nvPr userDrawn="1"/>
        </p:nvSpPr>
        <p:spPr bwMode="auto">
          <a:xfrm>
            <a:off x="3150694" y="3228653"/>
            <a:ext cx="2842613" cy="155011"/>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endParaRPr>
          </a:p>
        </p:txBody>
      </p:sp>
      <p:grpSp>
        <p:nvGrpSpPr>
          <p:cNvPr id="38" name="Group 37"/>
          <p:cNvGrpSpPr>
            <a:grpSpLocks noChangeAspect="1"/>
          </p:cNvGrpSpPr>
          <p:nvPr userDrawn="1"/>
        </p:nvGrpSpPr>
        <p:grpSpPr>
          <a:xfrm>
            <a:off x="2653086" y="1221968"/>
            <a:ext cx="3837828" cy="1542093"/>
            <a:chOff x="2960265" y="2491587"/>
            <a:chExt cx="3117110" cy="1252498"/>
          </a:xfrm>
        </p:grpSpPr>
        <p:sp>
          <p:nvSpPr>
            <p:cNvPr id="39"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p>
          </p:txBody>
        </p:sp>
        <p:sp>
          <p:nvSpPr>
            <p:cNvPr id="40"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1"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2"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3"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4"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5"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6"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47"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grpSp>
      <p:sp>
        <p:nvSpPr>
          <p:cNvPr id="48" name="cloud"/>
          <p:cNvSpPr>
            <a:spLocks noChangeAspect="1"/>
          </p:cNvSpPr>
          <p:nvPr userDrawn="1">
            <p:custDataLst>
              <p:tags r:id="rId17"/>
            </p:custDataLst>
          </p:nvPr>
        </p:nvSpPr>
        <p:spPr bwMode="auto">
          <a:xfrm>
            <a:off x="4886780" y="778958"/>
            <a:ext cx="471524" cy="24508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31474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35" presetClass="path" presetSubtype="0" repeatCount="indefinite" fill="hold" grpId="0" nodeType="withEffect">
                                  <p:stCondLst>
                                    <p:cond delay="2000"/>
                                  </p:stCondLst>
                                  <p:childTnLst>
                                    <p:animMotion origin="layout" path="M 3.05556E-6 -4.93827E-7 L -0.11979 -4.93827E-7 " pathEditMode="relative" rAng="0" ptsTypes="AA">
                                      <p:cBhvr>
                                        <p:cTn id="16" dur="3000" fill="hold"/>
                                        <p:tgtEl>
                                          <p:spTgt spid="21"/>
                                        </p:tgtEl>
                                        <p:attrNameLst>
                                          <p:attrName>ppt_x</p:attrName>
                                          <p:attrName>ppt_y</p:attrName>
                                        </p:attrNameLst>
                                      </p:cBhvr>
                                      <p:rCtr x="-5990" y="0"/>
                                    </p:animMotion>
                                  </p:childTnLst>
                                </p:cTn>
                              </p:par>
                              <p:par>
                                <p:cTn id="17" presetID="1" presetClass="emph" presetSubtype="2" repeatCount="indefinite" accel="50000" decel="50000" autoRev="1" fill="hold" nodeType="withEffect">
                                  <p:stCondLst>
                                    <p:cond delay="2000"/>
                                  </p:stCondLst>
                                  <p:childTnLst>
                                    <p:animClr clrSpc="rgb" dir="cw">
                                      <p:cBhvr>
                                        <p:cTn id="18" dur="1500" fill="hold"/>
                                        <p:tgtEl>
                                          <p:spTgt spid="21"/>
                                        </p:tgtEl>
                                        <p:attrNameLst>
                                          <p:attrName>fillcolor</p:attrName>
                                        </p:attrNameLst>
                                      </p:cBhvr>
                                      <p:to>
                                        <a:schemeClr val="bg1"/>
                                      </p:to>
                                    </p:animClr>
                                    <p:set>
                                      <p:cBhvr>
                                        <p:cTn id="19" dur="1500" fill="hold"/>
                                        <p:tgtEl>
                                          <p:spTgt spid="21"/>
                                        </p:tgtEl>
                                        <p:attrNameLst>
                                          <p:attrName>fill.type</p:attrName>
                                        </p:attrNameLst>
                                      </p:cBhvr>
                                      <p:to>
                                        <p:strVal val="solid"/>
                                      </p:to>
                                    </p:set>
                                    <p:set>
                                      <p:cBhvr>
                                        <p:cTn id="20" dur="1500" fill="hold"/>
                                        <p:tgtEl>
                                          <p:spTgt spid="21"/>
                                        </p:tgtEl>
                                        <p:attrNameLst>
                                          <p:attrName>fill.on</p:attrName>
                                        </p:attrNameLst>
                                      </p:cBhvr>
                                      <p:to>
                                        <p:strVal val="true"/>
                                      </p:to>
                                    </p:set>
                                  </p:childTnLst>
                                </p:cTn>
                              </p:par>
                              <p:par>
                                <p:cTn id="21" presetID="35" presetClass="path" presetSubtype="0" repeatCount="indefinite" fill="hold" grpId="0" nodeType="withEffect">
                                  <p:stCondLst>
                                    <p:cond delay="700"/>
                                  </p:stCondLst>
                                  <p:childTnLst>
                                    <p:animMotion origin="layout" path="M -1.11111E-6 -2.71605E-6 L -0.05625 -2.71605E-6 " pathEditMode="relative" rAng="0" ptsTypes="AA">
                                      <p:cBhvr>
                                        <p:cTn id="22" dur="3000" fill="hold"/>
                                        <p:tgtEl>
                                          <p:spTgt spid="23"/>
                                        </p:tgtEl>
                                        <p:attrNameLst>
                                          <p:attrName>ppt_x</p:attrName>
                                          <p:attrName>ppt_y</p:attrName>
                                        </p:attrNameLst>
                                      </p:cBhvr>
                                      <p:rCtr x="-2812" y="0"/>
                                    </p:animMotion>
                                  </p:childTnLst>
                                </p:cTn>
                              </p:par>
                              <p:par>
                                <p:cTn id="23" presetID="1" presetClass="emph" presetSubtype="2" repeatCount="indefinite" accel="50000" decel="50000" autoRev="1" fill="hold" nodeType="withEffect">
                                  <p:stCondLst>
                                    <p:cond delay="700"/>
                                  </p:stCondLst>
                                  <p:childTnLst>
                                    <p:animClr clrSpc="rgb" dir="cw">
                                      <p:cBhvr>
                                        <p:cTn id="24" dur="1500" fill="hold"/>
                                        <p:tgtEl>
                                          <p:spTgt spid="23"/>
                                        </p:tgtEl>
                                        <p:attrNameLst>
                                          <p:attrName>fillcolor</p:attrName>
                                        </p:attrNameLst>
                                      </p:cBhvr>
                                      <p:to>
                                        <a:schemeClr val="bg1"/>
                                      </p:to>
                                    </p:animClr>
                                    <p:set>
                                      <p:cBhvr>
                                        <p:cTn id="25" dur="1500" fill="hold"/>
                                        <p:tgtEl>
                                          <p:spTgt spid="23"/>
                                        </p:tgtEl>
                                        <p:attrNameLst>
                                          <p:attrName>fill.type</p:attrName>
                                        </p:attrNameLst>
                                      </p:cBhvr>
                                      <p:to>
                                        <p:strVal val="solid"/>
                                      </p:to>
                                    </p:set>
                                    <p:set>
                                      <p:cBhvr>
                                        <p:cTn id="26" dur="1500" fill="hold"/>
                                        <p:tgtEl>
                                          <p:spTgt spid="23"/>
                                        </p:tgtEl>
                                        <p:attrNameLst>
                                          <p:attrName>fill.on</p:attrName>
                                        </p:attrNameLst>
                                      </p:cBhvr>
                                      <p:to>
                                        <p:strVal val="true"/>
                                      </p:to>
                                    </p:set>
                                  </p:childTnLst>
                                </p:cTn>
                              </p:par>
                              <p:par>
                                <p:cTn id="27" presetID="35" presetClass="path" presetSubtype="0" repeatCount="indefinite" fill="hold" grpId="0" nodeType="withEffect">
                                  <p:stCondLst>
                                    <p:cond delay="700"/>
                                  </p:stCondLst>
                                  <p:childTnLst>
                                    <p:animMotion origin="layout" path="M -5.55556E-7 -6.17284E-7 L -0.03229 -6.17284E-7 " pathEditMode="relative" rAng="0" ptsTypes="AA">
                                      <p:cBhvr>
                                        <p:cTn id="28" dur="3000" fill="hold"/>
                                        <p:tgtEl>
                                          <p:spTgt spid="24"/>
                                        </p:tgtEl>
                                        <p:attrNameLst>
                                          <p:attrName>ppt_x</p:attrName>
                                          <p:attrName>ppt_y</p:attrName>
                                        </p:attrNameLst>
                                      </p:cBhvr>
                                      <p:rCtr x="-1615" y="0"/>
                                    </p:animMotion>
                                  </p:childTnLst>
                                </p:cTn>
                              </p:par>
                              <p:par>
                                <p:cTn id="29" presetID="1" presetClass="emph" presetSubtype="2" repeatCount="indefinite" accel="50000" decel="50000" autoRev="1" fill="hold" nodeType="withEffect">
                                  <p:stCondLst>
                                    <p:cond delay="750"/>
                                  </p:stCondLst>
                                  <p:childTnLst>
                                    <p:animClr clrSpc="rgb" dir="cw">
                                      <p:cBhvr>
                                        <p:cTn id="30" dur="1500" fill="hold"/>
                                        <p:tgtEl>
                                          <p:spTgt spid="24"/>
                                        </p:tgtEl>
                                        <p:attrNameLst>
                                          <p:attrName>fillcolor</p:attrName>
                                        </p:attrNameLst>
                                      </p:cBhvr>
                                      <p:to>
                                        <a:schemeClr val="bg1"/>
                                      </p:to>
                                    </p:animClr>
                                    <p:set>
                                      <p:cBhvr>
                                        <p:cTn id="31" dur="1500" fill="hold"/>
                                        <p:tgtEl>
                                          <p:spTgt spid="24"/>
                                        </p:tgtEl>
                                        <p:attrNameLst>
                                          <p:attrName>fill.type</p:attrName>
                                        </p:attrNameLst>
                                      </p:cBhvr>
                                      <p:to>
                                        <p:strVal val="solid"/>
                                      </p:to>
                                    </p:set>
                                    <p:set>
                                      <p:cBhvr>
                                        <p:cTn id="32" dur="1500" fill="hold"/>
                                        <p:tgtEl>
                                          <p:spTgt spid="24"/>
                                        </p:tgtEl>
                                        <p:attrNameLst>
                                          <p:attrName>fill.on</p:attrName>
                                        </p:attrNameLst>
                                      </p:cBhvr>
                                      <p:to>
                                        <p:strVal val="true"/>
                                      </p:to>
                                    </p:set>
                                  </p:childTnLst>
                                </p:cTn>
                              </p:par>
                              <p:par>
                                <p:cTn id="33" presetID="35" presetClass="path" presetSubtype="0" repeatCount="indefinite" fill="hold" grpId="0" nodeType="withEffect">
                                  <p:stCondLst>
                                    <p:cond delay="1250"/>
                                  </p:stCondLst>
                                  <p:childTnLst>
                                    <p:animMotion origin="layout" path="M 1.11111E-6 -2.34568E-6 L -0.03854 -2.34568E-6 " pathEditMode="relative" rAng="0" ptsTypes="AA">
                                      <p:cBhvr>
                                        <p:cTn id="34" dur="3250" fill="hold"/>
                                        <p:tgtEl>
                                          <p:spTgt spid="25"/>
                                        </p:tgtEl>
                                        <p:attrNameLst>
                                          <p:attrName>ppt_x</p:attrName>
                                          <p:attrName>ppt_y</p:attrName>
                                        </p:attrNameLst>
                                      </p:cBhvr>
                                      <p:rCtr x="-1927" y="0"/>
                                    </p:animMotion>
                                  </p:childTnLst>
                                </p:cTn>
                              </p:par>
                              <p:par>
                                <p:cTn id="35" presetID="1" presetClass="emph" presetSubtype="2" repeatCount="indefinite" accel="50000" decel="50000" autoRev="1" fill="hold" nodeType="withEffect">
                                  <p:stCondLst>
                                    <p:cond delay="1250"/>
                                  </p:stCondLst>
                                  <p:childTnLst>
                                    <p:animClr clrSpc="rgb" dir="cw">
                                      <p:cBhvr>
                                        <p:cTn id="36" dur="1650" fill="hold"/>
                                        <p:tgtEl>
                                          <p:spTgt spid="25"/>
                                        </p:tgtEl>
                                        <p:attrNameLst>
                                          <p:attrName>fillcolor</p:attrName>
                                        </p:attrNameLst>
                                      </p:cBhvr>
                                      <p:to>
                                        <a:schemeClr val="bg1"/>
                                      </p:to>
                                    </p:animClr>
                                    <p:set>
                                      <p:cBhvr>
                                        <p:cTn id="37" dur="1650" fill="hold"/>
                                        <p:tgtEl>
                                          <p:spTgt spid="25"/>
                                        </p:tgtEl>
                                        <p:attrNameLst>
                                          <p:attrName>fill.type</p:attrName>
                                        </p:attrNameLst>
                                      </p:cBhvr>
                                      <p:to>
                                        <p:strVal val="solid"/>
                                      </p:to>
                                    </p:set>
                                    <p:set>
                                      <p:cBhvr>
                                        <p:cTn id="38" dur="1650" fill="hold"/>
                                        <p:tgtEl>
                                          <p:spTgt spid="25"/>
                                        </p:tgtEl>
                                        <p:attrNameLst>
                                          <p:attrName>fill.on</p:attrName>
                                        </p:attrNameLst>
                                      </p:cBhvr>
                                      <p:to>
                                        <p:strVal val="true"/>
                                      </p:to>
                                    </p:set>
                                  </p:childTnLst>
                                </p:cTn>
                              </p:par>
                              <p:par>
                                <p:cTn id="39" presetID="35" presetClass="path" presetSubtype="0" repeatCount="indefinite" fill="hold" grpId="0" nodeType="withEffect">
                                  <p:stCondLst>
                                    <p:cond delay="800"/>
                                  </p:stCondLst>
                                  <p:childTnLst>
                                    <p:animMotion origin="layout" path="M 3.88889E-6 2.46914E-7 L -0.125 2.46914E-7 " pathEditMode="relative" rAng="0" ptsTypes="AA">
                                      <p:cBhvr>
                                        <p:cTn id="40" dur="3000" fill="hold"/>
                                        <p:tgtEl>
                                          <p:spTgt spid="26"/>
                                        </p:tgtEl>
                                        <p:attrNameLst>
                                          <p:attrName>ppt_x</p:attrName>
                                          <p:attrName>ppt_y</p:attrName>
                                        </p:attrNameLst>
                                      </p:cBhvr>
                                      <p:rCtr x="-6250" y="0"/>
                                    </p:animMotion>
                                  </p:childTnLst>
                                </p:cTn>
                              </p:par>
                              <p:par>
                                <p:cTn id="41" presetID="1" presetClass="emph" presetSubtype="2" repeatCount="indefinite" accel="50000" decel="50000" autoRev="1" fill="hold" nodeType="withEffect">
                                  <p:stCondLst>
                                    <p:cond delay="800"/>
                                  </p:stCondLst>
                                  <p:childTnLst>
                                    <p:animClr clrSpc="rgb" dir="cw">
                                      <p:cBhvr>
                                        <p:cTn id="42" dur="1500" fill="hold"/>
                                        <p:tgtEl>
                                          <p:spTgt spid="26"/>
                                        </p:tgtEl>
                                        <p:attrNameLst>
                                          <p:attrName>fillcolor</p:attrName>
                                        </p:attrNameLst>
                                      </p:cBhvr>
                                      <p:to>
                                        <a:schemeClr val="bg1"/>
                                      </p:to>
                                    </p:animClr>
                                    <p:set>
                                      <p:cBhvr>
                                        <p:cTn id="43" dur="1500" fill="hold"/>
                                        <p:tgtEl>
                                          <p:spTgt spid="26"/>
                                        </p:tgtEl>
                                        <p:attrNameLst>
                                          <p:attrName>fill.type</p:attrName>
                                        </p:attrNameLst>
                                      </p:cBhvr>
                                      <p:to>
                                        <p:strVal val="solid"/>
                                      </p:to>
                                    </p:set>
                                    <p:set>
                                      <p:cBhvr>
                                        <p:cTn id="44" dur="1500" fill="hold"/>
                                        <p:tgtEl>
                                          <p:spTgt spid="26"/>
                                        </p:tgtEl>
                                        <p:attrNameLst>
                                          <p:attrName>fill.on</p:attrName>
                                        </p:attrNameLst>
                                      </p:cBhvr>
                                      <p:to>
                                        <p:strVal val="true"/>
                                      </p:to>
                                    </p:set>
                                  </p:childTnLst>
                                </p:cTn>
                              </p:par>
                              <p:par>
                                <p:cTn id="45" presetID="35" presetClass="path" presetSubtype="0" repeatCount="indefinite" fill="hold" grpId="0" nodeType="withEffect">
                                  <p:stCondLst>
                                    <p:cond delay="1000"/>
                                  </p:stCondLst>
                                  <p:childTnLst>
                                    <p:animMotion origin="layout" path="M -1.11111E-6 3.95062E-6 L -0.08021 3.95062E-6 " pathEditMode="relative" rAng="0" ptsTypes="AA">
                                      <p:cBhvr>
                                        <p:cTn id="46" dur="3000" fill="hold"/>
                                        <p:tgtEl>
                                          <p:spTgt spid="27"/>
                                        </p:tgtEl>
                                        <p:attrNameLst>
                                          <p:attrName>ppt_x</p:attrName>
                                          <p:attrName>ppt_y</p:attrName>
                                        </p:attrNameLst>
                                      </p:cBhvr>
                                      <p:rCtr x="-4010" y="0"/>
                                    </p:animMotion>
                                  </p:childTnLst>
                                </p:cTn>
                              </p:par>
                              <p:par>
                                <p:cTn id="47" presetID="1" presetClass="emph" presetSubtype="2" repeatCount="indefinite" accel="50000" decel="50000" autoRev="1" fill="hold" nodeType="withEffect">
                                  <p:stCondLst>
                                    <p:cond delay="1000"/>
                                  </p:stCondLst>
                                  <p:childTnLst>
                                    <p:animClr clrSpc="rgb" dir="cw">
                                      <p:cBhvr>
                                        <p:cTn id="48" dur="1500" fill="hold"/>
                                        <p:tgtEl>
                                          <p:spTgt spid="27"/>
                                        </p:tgtEl>
                                        <p:attrNameLst>
                                          <p:attrName>fillcolor</p:attrName>
                                        </p:attrNameLst>
                                      </p:cBhvr>
                                      <p:to>
                                        <a:schemeClr val="bg1"/>
                                      </p:to>
                                    </p:animClr>
                                    <p:set>
                                      <p:cBhvr>
                                        <p:cTn id="49" dur="1500" fill="hold"/>
                                        <p:tgtEl>
                                          <p:spTgt spid="27"/>
                                        </p:tgtEl>
                                        <p:attrNameLst>
                                          <p:attrName>fill.type</p:attrName>
                                        </p:attrNameLst>
                                      </p:cBhvr>
                                      <p:to>
                                        <p:strVal val="solid"/>
                                      </p:to>
                                    </p:set>
                                    <p:set>
                                      <p:cBhvr>
                                        <p:cTn id="50" dur="1500" fill="hold"/>
                                        <p:tgtEl>
                                          <p:spTgt spid="27"/>
                                        </p:tgtEl>
                                        <p:attrNameLst>
                                          <p:attrName>fill.on</p:attrName>
                                        </p:attrNameLst>
                                      </p:cBhvr>
                                      <p:to>
                                        <p:strVal val="true"/>
                                      </p:to>
                                    </p:set>
                                  </p:childTnLst>
                                </p:cTn>
                              </p:par>
                              <p:par>
                                <p:cTn id="51" presetID="35" presetClass="path" presetSubtype="0" repeatCount="indefinite" fill="hold" grpId="0" nodeType="withEffect">
                                  <p:stCondLst>
                                    <p:cond delay="750"/>
                                  </p:stCondLst>
                                  <p:childTnLst>
                                    <p:animMotion origin="layout" path="M 2.77778E-7 -1.48148E-6 L -0.06354 -1.48148E-6 " pathEditMode="relative" rAng="0" ptsTypes="AA">
                                      <p:cBhvr>
                                        <p:cTn id="52" dur="3000" fill="hold"/>
                                        <p:tgtEl>
                                          <p:spTgt spid="28"/>
                                        </p:tgtEl>
                                        <p:attrNameLst>
                                          <p:attrName>ppt_x</p:attrName>
                                          <p:attrName>ppt_y</p:attrName>
                                        </p:attrNameLst>
                                      </p:cBhvr>
                                      <p:rCtr x="-3177" y="0"/>
                                    </p:animMotion>
                                  </p:childTnLst>
                                </p:cTn>
                              </p:par>
                              <p:par>
                                <p:cTn id="53" presetID="1" presetClass="emph" presetSubtype="2" repeatCount="indefinite" accel="50000" decel="50000" autoRev="1" fill="hold" nodeType="withEffect">
                                  <p:stCondLst>
                                    <p:cond delay="750"/>
                                  </p:stCondLst>
                                  <p:childTnLst>
                                    <p:animClr clrSpc="rgb" dir="cw">
                                      <p:cBhvr>
                                        <p:cTn id="54" dur="1500" fill="hold"/>
                                        <p:tgtEl>
                                          <p:spTgt spid="28"/>
                                        </p:tgtEl>
                                        <p:attrNameLst>
                                          <p:attrName>fillcolor</p:attrName>
                                        </p:attrNameLst>
                                      </p:cBhvr>
                                      <p:to>
                                        <a:schemeClr val="bg1"/>
                                      </p:to>
                                    </p:animClr>
                                    <p:set>
                                      <p:cBhvr>
                                        <p:cTn id="55" dur="1500" fill="hold"/>
                                        <p:tgtEl>
                                          <p:spTgt spid="28"/>
                                        </p:tgtEl>
                                        <p:attrNameLst>
                                          <p:attrName>fill.type</p:attrName>
                                        </p:attrNameLst>
                                      </p:cBhvr>
                                      <p:to>
                                        <p:strVal val="solid"/>
                                      </p:to>
                                    </p:set>
                                    <p:set>
                                      <p:cBhvr>
                                        <p:cTn id="56" dur="1500" fill="hold"/>
                                        <p:tgtEl>
                                          <p:spTgt spid="28"/>
                                        </p:tgtEl>
                                        <p:attrNameLst>
                                          <p:attrName>fill.on</p:attrName>
                                        </p:attrNameLst>
                                      </p:cBhvr>
                                      <p:to>
                                        <p:strVal val="true"/>
                                      </p:to>
                                    </p:set>
                                  </p:childTnLst>
                                </p:cTn>
                              </p:par>
                              <p:par>
                                <p:cTn id="57" presetID="35" presetClass="path" presetSubtype="0" repeatCount="indefinite" fill="hold" grpId="0" nodeType="withEffect">
                                  <p:stCondLst>
                                    <p:cond delay="250"/>
                                  </p:stCondLst>
                                  <p:childTnLst>
                                    <p:animMotion origin="layout" path="M 1.94444E-6 -1.97531E-6 L -0.03542 -1.97531E-6 " pathEditMode="relative" rAng="0" ptsTypes="AA">
                                      <p:cBhvr>
                                        <p:cTn id="58" dur="3000" fill="hold"/>
                                        <p:tgtEl>
                                          <p:spTgt spid="29"/>
                                        </p:tgtEl>
                                        <p:attrNameLst>
                                          <p:attrName>ppt_x</p:attrName>
                                          <p:attrName>ppt_y</p:attrName>
                                        </p:attrNameLst>
                                      </p:cBhvr>
                                      <p:rCtr x="-1771" y="0"/>
                                    </p:animMotion>
                                  </p:childTnLst>
                                </p:cTn>
                              </p:par>
                              <p:par>
                                <p:cTn id="59" presetID="1" presetClass="emph" presetSubtype="2" repeatCount="indefinite" accel="50000" decel="50000" autoRev="1" fill="hold" nodeType="withEffect">
                                  <p:stCondLst>
                                    <p:cond delay="250"/>
                                  </p:stCondLst>
                                  <p:childTnLst>
                                    <p:animClr clrSpc="rgb" dir="cw">
                                      <p:cBhvr>
                                        <p:cTn id="60" dur="1500" fill="hold"/>
                                        <p:tgtEl>
                                          <p:spTgt spid="29"/>
                                        </p:tgtEl>
                                        <p:attrNameLst>
                                          <p:attrName>fillcolor</p:attrName>
                                        </p:attrNameLst>
                                      </p:cBhvr>
                                      <p:to>
                                        <a:schemeClr val="bg1"/>
                                      </p:to>
                                    </p:animClr>
                                    <p:set>
                                      <p:cBhvr>
                                        <p:cTn id="61" dur="1500" fill="hold"/>
                                        <p:tgtEl>
                                          <p:spTgt spid="29"/>
                                        </p:tgtEl>
                                        <p:attrNameLst>
                                          <p:attrName>fill.type</p:attrName>
                                        </p:attrNameLst>
                                      </p:cBhvr>
                                      <p:to>
                                        <p:strVal val="solid"/>
                                      </p:to>
                                    </p:set>
                                    <p:set>
                                      <p:cBhvr>
                                        <p:cTn id="62" dur="1500" fill="hold"/>
                                        <p:tgtEl>
                                          <p:spTgt spid="29"/>
                                        </p:tgtEl>
                                        <p:attrNameLst>
                                          <p:attrName>fill.on</p:attrName>
                                        </p:attrNameLst>
                                      </p:cBhvr>
                                      <p:to>
                                        <p:strVal val="true"/>
                                      </p:to>
                                    </p:set>
                                  </p:childTnLst>
                                </p:cTn>
                              </p:par>
                              <p:par>
                                <p:cTn id="63" presetID="35" presetClass="path" presetSubtype="0" repeatCount="indefinite" fill="hold" grpId="0" nodeType="withEffect">
                                  <p:stCondLst>
                                    <p:cond delay="1750"/>
                                  </p:stCondLst>
                                  <p:childTnLst>
                                    <p:animMotion origin="layout" path="M 4.16667E-6 2.22222E-6 L -0.08021 2.22222E-6 " pathEditMode="relative" rAng="0" ptsTypes="AA">
                                      <p:cBhvr>
                                        <p:cTn id="64" dur="3000" fill="hold"/>
                                        <p:tgtEl>
                                          <p:spTgt spid="30"/>
                                        </p:tgtEl>
                                        <p:attrNameLst>
                                          <p:attrName>ppt_x</p:attrName>
                                          <p:attrName>ppt_y</p:attrName>
                                        </p:attrNameLst>
                                      </p:cBhvr>
                                      <p:rCtr x="-4010" y="0"/>
                                    </p:animMotion>
                                  </p:childTnLst>
                                </p:cTn>
                              </p:par>
                              <p:par>
                                <p:cTn id="65" presetID="1" presetClass="emph" presetSubtype="2" repeatCount="indefinite" accel="50000" decel="50000" autoRev="1" fill="hold" nodeType="withEffect">
                                  <p:stCondLst>
                                    <p:cond delay="1750"/>
                                  </p:stCondLst>
                                  <p:childTnLst>
                                    <p:animClr clrSpc="rgb" dir="cw">
                                      <p:cBhvr>
                                        <p:cTn id="66" dur="1500" fill="hold"/>
                                        <p:tgtEl>
                                          <p:spTgt spid="30"/>
                                        </p:tgtEl>
                                        <p:attrNameLst>
                                          <p:attrName>fillcolor</p:attrName>
                                        </p:attrNameLst>
                                      </p:cBhvr>
                                      <p:to>
                                        <a:schemeClr val="bg1"/>
                                      </p:to>
                                    </p:animClr>
                                    <p:set>
                                      <p:cBhvr>
                                        <p:cTn id="67" dur="1500" fill="hold"/>
                                        <p:tgtEl>
                                          <p:spTgt spid="30"/>
                                        </p:tgtEl>
                                        <p:attrNameLst>
                                          <p:attrName>fill.type</p:attrName>
                                        </p:attrNameLst>
                                      </p:cBhvr>
                                      <p:to>
                                        <p:strVal val="solid"/>
                                      </p:to>
                                    </p:set>
                                    <p:set>
                                      <p:cBhvr>
                                        <p:cTn id="68" dur="1500" fill="hold"/>
                                        <p:tgtEl>
                                          <p:spTgt spid="30"/>
                                        </p:tgtEl>
                                        <p:attrNameLst>
                                          <p:attrName>fill.on</p:attrName>
                                        </p:attrNameLst>
                                      </p:cBhvr>
                                      <p:to>
                                        <p:strVal val="true"/>
                                      </p:to>
                                    </p:set>
                                  </p:childTnLst>
                                </p:cTn>
                              </p:par>
                              <p:par>
                                <p:cTn id="69" presetID="35" presetClass="path" presetSubtype="0" repeatCount="indefinite" fill="hold" grpId="0" nodeType="withEffect">
                                  <p:stCondLst>
                                    <p:cond delay="100"/>
                                  </p:stCondLst>
                                  <p:childTnLst>
                                    <p:animMotion origin="layout" path="M 4.72222E-6 -1.11111E-6 L -0.03959 -1.11111E-6 " pathEditMode="relative" rAng="0" ptsTypes="AA">
                                      <p:cBhvr>
                                        <p:cTn id="70" dur="3500" fill="hold"/>
                                        <p:tgtEl>
                                          <p:spTgt spid="31"/>
                                        </p:tgtEl>
                                        <p:attrNameLst>
                                          <p:attrName>ppt_x</p:attrName>
                                          <p:attrName>ppt_y</p:attrName>
                                        </p:attrNameLst>
                                      </p:cBhvr>
                                      <p:rCtr x="-1979" y="0"/>
                                    </p:animMotion>
                                  </p:childTnLst>
                                </p:cTn>
                              </p:par>
                              <p:par>
                                <p:cTn id="71" presetID="1" presetClass="emph" presetSubtype="2" repeatCount="indefinite" accel="50000" decel="50000" autoRev="1" fill="hold" nodeType="withEffect">
                                  <p:stCondLst>
                                    <p:cond delay="100"/>
                                  </p:stCondLst>
                                  <p:childTnLst>
                                    <p:animClr clrSpc="rgb" dir="cw">
                                      <p:cBhvr>
                                        <p:cTn id="72" dur="1750" fill="hold"/>
                                        <p:tgtEl>
                                          <p:spTgt spid="31"/>
                                        </p:tgtEl>
                                        <p:attrNameLst>
                                          <p:attrName>fillcolor</p:attrName>
                                        </p:attrNameLst>
                                      </p:cBhvr>
                                      <p:to>
                                        <a:schemeClr val="bg1"/>
                                      </p:to>
                                    </p:animClr>
                                    <p:set>
                                      <p:cBhvr>
                                        <p:cTn id="73" dur="1750" fill="hold"/>
                                        <p:tgtEl>
                                          <p:spTgt spid="31"/>
                                        </p:tgtEl>
                                        <p:attrNameLst>
                                          <p:attrName>fill.type</p:attrName>
                                        </p:attrNameLst>
                                      </p:cBhvr>
                                      <p:to>
                                        <p:strVal val="solid"/>
                                      </p:to>
                                    </p:set>
                                    <p:set>
                                      <p:cBhvr>
                                        <p:cTn id="74" dur="1750" fill="hold"/>
                                        <p:tgtEl>
                                          <p:spTgt spid="31"/>
                                        </p:tgtEl>
                                        <p:attrNameLst>
                                          <p:attrName>fill.on</p:attrName>
                                        </p:attrNameLst>
                                      </p:cBhvr>
                                      <p:to>
                                        <p:strVal val="true"/>
                                      </p:to>
                                    </p:set>
                                  </p:childTnLst>
                                </p:cTn>
                              </p:par>
                              <p:par>
                                <p:cTn id="75" presetID="35" presetClass="path" presetSubtype="0" repeatCount="indefinite" fill="hold" grpId="0" nodeType="withEffect">
                                  <p:stCondLst>
                                    <p:cond delay="150"/>
                                  </p:stCondLst>
                                  <p:childTnLst>
                                    <p:animMotion origin="layout" path="M 0 -1.11111E-6 L -0.12396 -1.11111E-6 " pathEditMode="relative" rAng="0" ptsTypes="AA">
                                      <p:cBhvr>
                                        <p:cTn id="76" dur="3000" fill="hold"/>
                                        <p:tgtEl>
                                          <p:spTgt spid="32"/>
                                        </p:tgtEl>
                                        <p:attrNameLst>
                                          <p:attrName>ppt_x</p:attrName>
                                          <p:attrName>ppt_y</p:attrName>
                                        </p:attrNameLst>
                                      </p:cBhvr>
                                      <p:rCtr x="-6198" y="0"/>
                                    </p:animMotion>
                                  </p:childTnLst>
                                </p:cTn>
                              </p:par>
                              <p:par>
                                <p:cTn id="77" presetID="1" presetClass="emph" presetSubtype="2" repeatCount="indefinite" accel="50000" decel="50000" autoRev="1" fill="hold" nodeType="withEffect">
                                  <p:stCondLst>
                                    <p:cond delay="150"/>
                                  </p:stCondLst>
                                  <p:childTnLst>
                                    <p:animClr clrSpc="rgb" dir="cw">
                                      <p:cBhvr>
                                        <p:cTn id="78" dur="1500" fill="hold"/>
                                        <p:tgtEl>
                                          <p:spTgt spid="32"/>
                                        </p:tgtEl>
                                        <p:attrNameLst>
                                          <p:attrName>fillcolor</p:attrName>
                                        </p:attrNameLst>
                                      </p:cBhvr>
                                      <p:to>
                                        <a:schemeClr val="bg1"/>
                                      </p:to>
                                    </p:animClr>
                                    <p:set>
                                      <p:cBhvr>
                                        <p:cTn id="79" dur="1500" fill="hold"/>
                                        <p:tgtEl>
                                          <p:spTgt spid="32"/>
                                        </p:tgtEl>
                                        <p:attrNameLst>
                                          <p:attrName>fill.type</p:attrName>
                                        </p:attrNameLst>
                                      </p:cBhvr>
                                      <p:to>
                                        <p:strVal val="solid"/>
                                      </p:to>
                                    </p:set>
                                    <p:set>
                                      <p:cBhvr>
                                        <p:cTn id="80" dur="1500" fill="hold"/>
                                        <p:tgtEl>
                                          <p:spTgt spid="32"/>
                                        </p:tgtEl>
                                        <p:attrNameLst>
                                          <p:attrName>fill.on</p:attrName>
                                        </p:attrNameLst>
                                      </p:cBhvr>
                                      <p:to>
                                        <p:strVal val="true"/>
                                      </p:to>
                                    </p:set>
                                  </p:childTnLst>
                                </p:cTn>
                              </p:par>
                              <p:par>
                                <p:cTn id="81" presetID="35" presetClass="path" presetSubtype="0" repeatCount="indefinite" fill="hold" grpId="0" nodeType="withEffect">
                                  <p:stCondLst>
                                    <p:cond delay="200"/>
                                  </p:stCondLst>
                                  <p:childTnLst>
                                    <p:animMotion origin="layout" path="M 1.66667E-6 2.83951E-6 L -0.0125 2.83951E-6 " pathEditMode="relative" rAng="0" ptsTypes="AA">
                                      <p:cBhvr>
                                        <p:cTn id="82" dur="4000" fill="hold"/>
                                        <p:tgtEl>
                                          <p:spTgt spid="33"/>
                                        </p:tgtEl>
                                        <p:attrNameLst>
                                          <p:attrName>ppt_x</p:attrName>
                                          <p:attrName>ppt_y</p:attrName>
                                        </p:attrNameLst>
                                      </p:cBhvr>
                                      <p:rCtr x="-625" y="0"/>
                                    </p:animMotion>
                                  </p:childTnLst>
                                </p:cTn>
                              </p:par>
                              <p:par>
                                <p:cTn id="83" presetID="1" presetClass="emph" presetSubtype="2" repeatCount="indefinite" accel="50000" decel="50000" autoRev="1" fill="hold" nodeType="withEffect">
                                  <p:stCondLst>
                                    <p:cond delay="200"/>
                                  </p:stCondLst>
                                  <p:childTnLst>
                                    <p:animClr clrSpc="rgb" dir="cw">
                                      <p:cBhvr>
                                        <p:cTn id="84" dur="2000" fill="hold"/>
                                        <p:tgtEl>
                                          <p:spTgt spid="33"/>
                                        </p:tgtEl>
                                        <p:attrNameLst>
                                          <p:attrName>fillcolor</p:attrName>
                                        </p:attrNameLst>
                                      </p:cBhvr>
                                      <p:to>
                                        <a:schemeClr val="bg1"/>
                                      </p:to>
                                    </p:animClr>
                                    <p:set>
                                      <p:cBhvr>
                                        <p:cTn id="85" dur="2000" fill="hold"/>
                                        <p:tgtEl>
                                          <p:spTgt spid="33"/>
                                        </p:tgtEl>
                                        <p:attrNameLst>
                                          <p:attrName>fill.type</p:attrName>
                                        </p:attrNameLst>
                                      </p:cBhvr>
                                      <p:to>
                                        <p:strVal val="solid"/>
                                      </p:to>
                                    </p:set>
                                    <p:set>
                                      <p:cBhvr>
                                        <p:cTn id="86" dur="2000" fill="hold"/>
                                        <p:tgtEl>
                                          <p:spTgt spid="33"/>
                                        </p:tgtEl>
                                        <p:attrNameLst>
                                          <p:attrName>fill.on</p:attrName>
                                        </p:attrNameLst>
                                      </p:cBhvr>
                                      <p:to>
                                        <p:strVal val="true"/>
                                      </p:to>
                                    </p:set>
                                  </p:childTnLst>
                                </p:cTn>
                              </p:par>
                              <p:par>
                                <p:cTn id="87" presetID="35" presetClass="path" presetSubtype="0" repeatCount="indefinite" fill="hold" grpId="0" nodeType="withEffect">
                                  <p:stCondLst>
                                    <p:cond delay="400"/>
                                  </p:stCondLst>
                                  <p:childTnLst>
                                    <p:animMotion origin="layout" path="M -8.33333E-7 -2.22222E-6 L -0.08021 -2.22222E-6 " pathEditMode="relative" rAng="0" ptsTypes="AA">
                                      <p:cBhvr>
                                        <p:cTn id="88" dur="3000" fill="hold"/>
                                        <p:tgtEl>
                                          <p:spTgt spid="34"/>
                                        </p:tgtEl>
                                        <p:attrNameLst>
                                          <p:attrName>ppt_x</p:attrName>
                                          <p:attrName>ppt_y</p:attrName>
                                        </p:attrNameLst>
                                      </p:cBhvr>
                                      <p:rCtr x="-4010" y="0"/>
                                    </p:animMotion>
                                  </p:childTnLst>
                                </p:cTn>
                              </p:par>
                              <p:par>
                                <p:cTn id="89" presetID="1" presetClass="emph" presetSubtype="2" repeatCount="indefinite" accel="50000" decel="50000" autoRev="1" fill="hold" nodeType="withEffect">
                                  <p:stCondLst>
                                    <p:cond delay="400"/>
                                  </p:stCondLst>
                                  <p:childTnLst>
                                    <p:animClr clrSpc="rgb" dir="cw">
                                      <p:cBhvr>
                                        <p:cTn id="90" dur="1500" fill="hold"/>
                                        <p:tgtEl>
                                          <p:spTgt spid="34"/>
                                        </p:tgtEl>
                                        <p:attrNameLst>
                                          <p:attrName>fillcolor</p:attrName>
                                        </p:attrNameLst>
                                      </p:cBhvr>
                                      <p:to>
                                        <a:schemeClr val="bg1"/>
                                      </p:to>
                                    </p:animClr>
                                    <p:set>
                                      <p:cBhvr>
                                        <p:cTn id="91" dur="1500" fill="hold"/>
                                        <p:tgtEl>
                                          <p:spTgt spid="34"/>
                                        </p:tgtEl>
                                        <p:attrNameLst>
                                          <p:attrName>fill.type</p:attrName>
                                        </p:attrNameLst>
                                      </p:cBhvr>
                                      <p:to>
                                        <p:strVal val="solid"/>
                                      </p:to>
                                    </p:set>
                                    <p:set>
                                      <p:cBhvr>
                                        <p:cTn id="92" dur="1500" fill="hold"/>
                                        <p:tgtEl>
                                          <p:spTgt spid="34"/>
                                        </p:tgtEl>
                                        <p:attrNameLst>
                                          <p:attrName>fill.on</p:attrName>
                                        </p:attrNameLst>
                                      </p:cBhvr>
                                      <p:to>
                                        <p:strVal val="true"/>
                                      </p:to>
                                    </p:set>
                                  </p:childTnLst>
                                </p:cTn>
                              </p:par>
                              <p:par>
                                <p:cTn id="93" presetID="35" presetClass="path" presetSubtype="0" repeatCount="indefinite" fill="hold" grpId="0" nodeType="withEffect">
                                  <p:stCondLst>
                                    <p:cond delay="150"/>
                                  </p:stCondLst>
                                  <p:childTnLst>
                                    <p:animMotion origin="layout" path="M 3.05556E-6 4.93827E-7 L -0.12396 4.93827E-7 " pathEditMode="relative" rAng="0" ptsTypes="AA">
                                      <p:cBhvr>
                                        <p:cTn id="94" dur="3000" fill="hold"/>
                                        <p:tgtEl>
                                          <p:spTgt spid="35"/>
                                        </p:tgtEl>
                                        <p:attrNameLst>
                                          <p:attrName>ppt_x</p:attrName>
                                          <p:attrName>ppt_y</p:attrName>
                                        </p:attrNameLst>
                                      </p:cBhvr>
                                      <p:rCtr x="-6198" y="0"/>
                                    </p:animMotion>
                                  </p:childTnLst>
                                </p:cTn>
                              </p:par>
                              <p:par>
                                <p:cTn id="95" presetID="1" presetClass="emph" presetSubtype="2" repeatCount="indefinite" accel="50000" decel="50000" autoRev="1" fill="hold" nodeType="withEffect">
                                  <p:stCondLst>
                                    <p:cond delay="150"/>
                                  </p:stCondLst>
                                  <p:childTnLst>
                                    <p:animClr clrSpc="rgb" dir="cw">
                                      <p:cBhvr>
                                        <p:cTn id="96" dur="1500" fill="hold"/>
                                        <p:tgtEl>
                                          <p:spTgt spid="35"/>
                                        </p:tgtEl>
                                        <p:attrNameLst>
                                          <p:attrName>fillcolor</p:attrName>
                                        </p:attrNameLst>
                                      </p:cBhvr>
                                      <p:to>
                                        <a:schemeClr val="bg1"/>
                                      </p:to>
                                    </p:animClr>
                                    <p:set>
                                      <p:cBhvr>
                                        <p:cTn id="97" dur="1500" fill="hold"/>
                                        <p:tgtEl>
                                          <p:spTgt spid="35"/>
                                        </p:tgtEl>
                                        <p:attrNameLst>
                                          <p:attrName>fill.type</p:attrName>
                                        </p:attrNameLst>
                                      </p:cBhvr>
                                      <p:to>
                                        <p:strVal val="solid"/>
                                      </p:to>
                                    </p:set>
                                    <p:set>
                                      <p:cBhvr>
                                        <p:cTn id="98" dur="1500" fill="hold"/>
                                        <p:tgtEl>
                                          <p:spTgt spid="35"/>
                                        </p:tgtEl>
                                        <p:attrNameLst>
                                          <p:attrName>fill.on</p:attrName>
                                        </p:attrNameLst>
                                      </p:cBhvr>
                                      <p:to>
                                        <p:strVal val="true"/>
                                      </p:to>
                                    </p:set>
                                  </p:childTnLst>
                                </p:cTn>
                              </p:par>
                              <p:par>
                                <p:cTn id="99" presetID="35" presetClass="path" presetSubtype="0" repeatCount="indefinite" fill="hold" grpId="0" nodeType="withEffect">
                                  <p:stCondLst>
                                    <p:cond delay="1000"/>
                                  </p:stCondLst>
                                  <p:childTnLst>
                                    <p:animMotion origin="layout" path="M 4.72222E-6 -7.40741E-7 L -0.08021 -7.40741E-7 " pathEditMode="relative" rAng="0" ptsTypes="AA">
                                      <p:cBhvr>
                                        <p:cTn id="100" dur="3000" fill="hold"/>
                                        <p:tgtEl>
                                          <p:spTgt spid="36"/>
                                        </p:tgtEl>
                                        <p:attrNameLst>
                                          <p:attrName>ppt_x</p:attrName>
                                          <p:attrName>ppt_y</p:attrName>
                                        </p:attrNameLst>
                                      </p:cBhvr>
                                      <p:rCtr x="-4010" y="0"/>
                                    </p:animMotion>
                                  </p:childTnLst>
                                </p:cTn>
                              </p:par>
                              <p:par>
                                <p:cTn id="101" presetID="1" presetClass="emph" presetSubtype="2" repeatCount="indefinite" accel="50000" decel="50000" autoRev="1" fill="hold" nodeType="withEffect">
                                  <p:stCondLst>
                                    <p:cond delay="1000"/>
                                  </p:stCondLst>
                                  <p:childTnLst>
                                    <p:animClr clrSpc="rgb" dir="cw">
                                      <p:cBhvr>
                                        <p:cTn id="102" dur="1500" fill="hold"/>
                                        <p:tgtEl>
                                          <p:spTgt spid="36"/>
                                        </p:tgtEl>
                                        <p:attrNameLst>
                                          <p:attrName>fillcolor</p:attrName>
                                        </p:attrNameLst>
                                      </p:cBhvr>
                                      <p:to>
                                        <a:schemeClr val="bg1"/>
                                      </p:to>
                                    </p:animClr>
                                    <p:set>
                                      <p:cBhvr>
                                        <p:cTn id="103" dur="1500" fill="hold"/>
                                        <p:tgtEl>
                                          <p:spTgt spid="36"/>
                                        </p:tgtEl>
                                        <p:attrNameLst>
                                          <p:attrName>fill.type</p:attrName>
                                        </p:attrNameLst>
                                      </p:cBhvr>
                                      <p:to>
                                        <p:strVal val="solid"/>
                                      </p:to>
                                    </p:set>
                                    <p:set>
                                      <p:cBhvr>
                                        <p:cTn id="104" dur="1500" fill="hold"/>
                                        <p:tgtEl>
                                          <p:spTgt spid="36"/>
                                        </p:tgtEl>
                                        <p:attrNameLst>
                                          <p:attrName>fill.on</p:attrName>
                                        </p:attrNameLst>
                                      </p:cBhvr>
                                      <p:to>
                                        <p:strVal val="true"/>
                                      </p:to>
                                    </p:set>
                                  </p:childTnLst>
                                </p:cTn>
                              </p:par>
                              <p:par>
                                <p:cTn id="105" presetID="35" presetClass="path" presetSubtype="0" repeatCount="indefinite" fill="hold" grpId="0" nodeType="withEffect">
                                  <p:stCondLst>
                                    <p:cond delay="0"/>
                                  </p:stCondLst>
                                  <p:childTnLst>
                                    <p:animMotion origin="layout" path="M -4.72222E-6 -4.44444E-6 L -0.05625 -4.44444E-6 " pathEditMode="relative" rAng="0" ptsTypes="AA">
                                      <p:cBhvr>
                                        <p:cTn id="106" dur="3000" fill="hold"/>
                                        <p:tgtEl>
                                          <p:spTgt spid="37"/>
                                        </p:tgtEl>
                                        <p:attrNameLst>
                                          <p:attrName>ppt_x</p:attrName>
                                          <p:attrName>ppt_y</p:attrName>
                                        </p:attrNameLst>
                                      </p:cBhvr>
                                      <p:rCtr x="-2812" y="0"/>
                                    </p:animMotion>
                                  </p:childTnLst>
                                </p:cTn>
                              </p:par>
                              <p:par>
                                <p:cTn id="107" presetID="1" presetClass="emph" presetSubtype="2" repeatCount="indefinite" accel="50000" decel="50000" autoRev="1" fill="hold" nodeType="withEffect">
                                  <p:stCondLst>
                                    <p:cond delay="0"/>
                                  </p:stCondLst>
                                  <p:childTnLst>
                                    <p:animClr clrSpc="rgb" dir="cw">
                                      <p:cBhvr>
                                        <p:cTn id="108" dur="1500" fill="hold"/>
                                        <p:tgtEl>
                                          <p:spTgt spid="37"/>
                                        </p:tgtEl>
                                        <p:attrNameLst>
                                          <p:attrName>fillcolor</p:attrName>
                                        </p:attrNameLst>
                                      </p:cBhvr>
                                      <p:to>
                                        <a:schemeClr val="bg1"/>
                                      </p:to>
                                    </p:animClr>
                                    <p:set>
                                      <p:cBhvr>
                                        <p:cTn id="109" dur="1500" fill="hold"/>
                                        <p:tgtEl>
                                          <p:spTgt spid="37"/>
                                        </p:tgtEl>
                                        <p:attrNameLst>
                                          <p:attrName>fill.type</p:attrName>
                                        </p:attrNameLst>
                                      </p:cBhvr>
                                      <p:to>
                                        <p:strVal val="solid"/>
                                      </p:to>
                                    </p:set>
                                    <p:set>
                                      <p:cBhvr>
                                        <p:cTn id="110" dur="1500" fill="hold"/>
                                        <p:tgtEl>
                                          <p:spTgt spid="37"/>
                                        </p:tgtEl>
                                        <p:attrNameLst>
                                          <p:attrName>fill.on</p:attrName>
                                        </p:attrNameLst>
                                      </p:cBhvr>
                                      <p:to>
                                        <p:strVal val="true"/>
                                      </p:to>
                                    </p:set>
                                  </p:childTnLst>
                                </p:cTn>
                              </p:par>
                              <p:par>
                                <p:cTn id="111" presetID="10" presetClass="entr" presetSubtype="0" fill="hold" nodeType="withEffect">
                                  <p:stCondLst>
                                    <p:cond delay="1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par>
                                <p:cTn id="114" presetID="6" presetClass="emph" presetSubtype="0" fill="hold" nodeType="withEffect">
                                  <p:stCondLst>
                                    <p:cond delay="10"/>
                                  </p:stCondLst>
                                  <p:childTnLst>
                                    <p:animScale>
                                      <p:cBhvr>
                                        <p:cTn id="115" dur="10" fill="hold"/>
                                        <p:tgtEl>
                                          <p:spTgt spid="38"/>
                                        </p:tgtEl>
                                      </p:cBhvr>
                                      <p:by x="150000" y="150000"/>
                                    </p:animScale>
                                  </p:childTnLst>
                                </p:cTn>
                              </p:par>
                              <p:par>
                                <p:cTn id="116" presetID="6" presetClass="emph" presetSubtype="0" decel="100000" fill="hold" nodeType="withEffect">
                                  <p:stCondLst>
                                    <p:cond delay="10"/>
                                  </p:stCondLst>
                                  <p:childTnLst>
                                    <p:animScale>
                                      <p:cBhvr>
                                        <p:cTn id="117" dur="1000" fill="hold"/>
                                        <p:tgtEl>
                                          <p:spTgt spid="38"/>
                                        </p:tgtEl>
                                      </p:cBhvr>
                                      <p:by x="66670" y="66670"/>
                                    </p:animScale>
                                  </p:childTnLst>
                                </p:cTn>
                              </p:par>
                              <p:par>
                                <p:cTn id="118" presetID="35" presetClass="path" presetSubtype="0" repeatCount="indefinite" fill="hold" grpId="0" nodeType="withEffect">
                                  <p:stCondLst>
                                    <p:cond delay="0"/>
                                  </p:stCondLst>
                                  <p:childTnLst>
                                    <p:animMotion origin="layout" path="M 5.55556E-7 1.35802E-6 L -0.08021 1.35802E-6 " pathEditMode="relative" rAng="0" ptsTypes="AA">
                                      <p:cBhvr>
                                        <p:cTn id="119" dur="3000" fill="hold"/>
                                        <p:tgtEl>
                                          <p:spTgt spid="48"/>
                                        </p:tgtEl>
                                        <p:attrNameLst>
                                          <p:attrName>ppt_x</p:attrName>
                                          <p:attrName>ppt_y</p:attrName>
                                        </p:attrNameLst>
                                      </p:cBhvr>
                                      <p:rCtr x="-4010" y="0"/>
                                    </p:animMotion>
                                  </p:childTnLst>
                                </p:cTn>
                              </p:par>
                              <p:par>
                                <p:cTn id="120" presetID="1" presetClass="emph" presetSubtype="2" repeatCount="indefinite" accel="50000" decel="50000" autoRev="1" fill="hold" nodeType="withEffect">
                                  <p:stCondLst>
                                    <p:cond delay="0"/>
                                  </p:stCondLst>
                                  <p:childTnLst>
                                    <p:animClr clrSpc="rgb" dir="cw">
                                      <p:cBhvr>
                                        <p:cTn id="121" dur="1500" fill="hold"/>
                                        <p:tgtEl>
                                          <p:spTgt spid="48"/>
                                        </p:tgtEl>
                                        <p:attrNameLst>
                                          <p:attrName>fillcolor</p:attrName>
                                        </p:attrNameLst>
                                      </p:cBhvr>
                                      <p:to>
                                        <a:schemeClr val="bg1"/>
                                      </p:to>
                                    </p:animClr>
                                    <p:set>
                                      <p:cBhvr>
                                        <p:cTn id="122" dur="1500" fill="hold"/>
                                        <p:tgtEl>
                                          <p:spTgt spid="48"/>
                                        </p:tgtEl>
                                        <p:attrNameLst>
                                          <p:attrName>fill.type</p:attrName>
                                        </p:attrNameLst>
                                      </p:cBhvr>
                                      <p:to>
                                        <p:strVal val="solid"/>
                                      </p:to>
                                    </p:set>
                                    <p:set>
                                      <p:cBhvr>
                                        <p:cTn id="123" dur="15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0"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Tagline">
    <p:bg>
      <p:bgPr>
        <a:solidFill>
          <a:schemeClr val="accent1"/>
        </a:solidFill>
        <a:effectLst/>
      </p:bgPr>
    </p:bg>
    <p:spTree>
      <p:nvGrpSpPr>
        <p:cNvPr id="1" name=""/>
        <p:cNvGrpSpPr/>
        <p:nvPr/>
      </p:nvGrpSpPr>
      <p:grpSpPr>
        <a:xfrm>
          <a:off x="0" y="0"/>
          <a:ext cx="0" cy="0"/>
          <a:chOff x="0" y="0"/>
          <a:chExt cx="0" cy="0"/>
        </a:xfrm>
      </p:grpSpPr>
      <p:sp>
        <p:nvSpPr>
          <p:cNvPr id="21" name="cloud"/>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3" name="cloud"/>
          <p:cNvSpPr>
            <a:spLocks noChangeAspect="1"/>
          </p:cNvSpPr>
          <p:nvPr userDrawn="1">
            <p:custDataLst>
              <p:tags r:id="rId2"/>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4" name="cloud"/>
          <p:cNvSpPr>
            <a:spLocks noChangeAspect="1"/>
          </p:cNvSpPr>
          <p:nvPr userDrawn="1">
            <p:custDataLst>
              <p:tags r:id="rId3"/>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5" name="cloud"/>
          <p:cNvSpPr>
            <a:spLocks noChangeAspect="1"/>
          </p:cNvSpPr>
          <p:nvPr userDrawn="1">
            <p:custDataLst>
              <p:tags r:id="rId4"/>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6" name="cloud"/>
          <p:cNvSpPr>
            <a:spLocks noChangeAspect="1"/>
          </p:cNvSpPr>
          <p:nvPr userDrawn="1">
            <p:custDataLst>
              <p:tags r:id="rId5"/>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cloud"/>
          <p:cNvSpPr>
            <a:spLocks noChangeAspect="1"/>
          </p:cNvSpPr>
          <p:nvPr userDrawn="1">
            <p:custDataLst>
              <p:tags r:id="rId6"/>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8" name="cloud"/>
          <p:cNvSpPr>
            <a:spLocks noChangeAspect="1"/>
          </p:cNvSpPr>
          <p:nvPr userDrawn="1">
            <p:custDataLst>
              <p:tags r:id="rId7"/>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9" name="cloud"/>
          <p:cNvSpPr>
            <a:spLocks noChangeAspect="1"/>
          </p:cNvSpPr>
          <p:nvPr userDrawn="1">
            <p:custDataLst>
              <p:tags r:id="rId8"/>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0" name="cloud"/>
          <p:cNvSpPr>
            <a:spLocks noChangeAspect="1"/>
          </p:cNvSpPr>
          <p:nvPr userDrawn="1">
            <p:custDataLst>
              <p:tags r:id="rId9"/>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1" name="cloud"/>
          <p:cNvSpPr>
            <a:spLocks noChangeAspect="1"/>
          </p:cNvSpPr>
          <p:nvPr userDrawn="1">
            <p:custDataLst>
              <p:tags r:id="rId10"/>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2" name="cloud"/>
          <p:cNvSpPr>
            <a:spLocks noChangeAspect="1"/>
          </p:cNvSpPr>
          <p:nvPr userDrawn="1">
            <p:custDataLst>
              <p:tags r:id="rId11"/>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3" name="cloud"/>
          <p:cNvSpPr>
            <a:spLocks noChangeAspect="1"/>
          </p:cNvSpPr>
          <p:nvPr userDrawn="1">
            <p:custDataLst>
              <p:tags r:id="rId12"/>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4" name="cloud"/>
          <p:cNvSpPr>
            <a:spLocks noChangeAspect="1"/>
          </p:cNvSpPr>
          <p:nvPr userDrawn="1">
            <p:custDataLst>
              <p:tags r:id="rId13"/>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5" name="cloud"/>
          <p:cNvSpPr>
            <a:spLocks noChangeAspect="1"/>
          </p:cNvSpPr>
          <p:nvPr userDrawn="1">
            <p:custDataLst>
              <p:tags r:id="rId14"/>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6" name="cloud"/>
          <p:cNvSpPr>
            <a:spLocks noChangeAspect="1"/>
          </p:cNvSpPr>
          <p:nvPr userDrawn="1">
            <p:custDataLst>
              <p:tags r:id="rId15"/>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7" name="cloud"/>
          <p:cNvSpPr>
            <a:spLocks noChangeAspect="1"/>
          </p:cNvSpPr>
          <p:nvPr userDrawn="1">
            <p:custDataLst>
              <p:tags r:id="rId16"/>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 name="Subtitle 2"/>
          <p:cNvSpPr>
            <a:spLocks noGrp="1"/>
          </p:cNvSpPr>
          <p:nvPr>
            <p:ph type="subTitle" idx="1"/>
          </p:nvPr>
        </p:nvSpPr>
        <p:spPr>
          <a:xfrm>
            <a:off x="1371600" y="3729884"/>
            <a:ext cx="6400800" cy="338554"/>
          </a:xfrm>
          <a:noFill/>
        </p:spPr>
        <p:txBody>
          <a:bodyPr vert="horz" wrap="square" lIns="91440" tIns="45720" rIns="91440" bIns="45720" rtlCol="0">
            <a:spAutoFit/>
          </a:bodyPr>
          <a:lstStyle>
            <a:lvl1pPr marL="285750" indent="-285750" algn="ctr">
              <a:buNone/>
              <a:defRPr lang="en-US" sz="1600" baseline="0" dirty="0">
                <a:solidFill>
                  <a:schemeClr val="bg1">
                    <a:alpha val="50000"/>
                  </a:schemeClr>
                </a:solidFill>
                <a:latin typeface="+mj-lt"/>
              </a:defRPr>
            </a:lvl1pPr>
          </a:lstStyle>
          <a:p>
            <a:pPr lvl="0" indent="0" algn="ctr"/>
            <a:r>
              <a:rPr lang="en-US" dirty="0" smtClean="0"/>
              <a:t>Click to edit Master subtitle style</a:t>
            </a:r>
            <a:endParaRPr lang="en-US" dirty="0"/>
          </a:p>
        </p:txBody>
      </p:sp>
      <p:sp>
        <p:nvSpPr>
          <p:cNvPr id="39" name="cloud"/>
          <p:cNvSpPr>
            <a:spLocks noChangeAspect="1"/>
          </p:cNvSpPr>
          <p:nvPr userDrawn="1">
            <p:custDataLst>
              <p:tags r:id="rId17"/>
            </p:custDataLst>
          </p:nvPr>
        </p:nvSpPr>
        <p:spPr bwMode="auto">
          <a:xfrm>
            <a:off x="4886780" y="778958"/>
            <a:ext cx="471524" cy="24508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53" name="Group 52"/>
          <p:cNvGrpSpPr>
            <a:grpSpLocks noChangeAspect="1"/>
          </p:cNvGrpSpPr>
          <p:nvPr userDrawn="1"/>
        </p:nvGrpSpPr>
        <p:grpSpPr>
          <a:xfrm>
            <a:off x="2653086" y="1213142"/>
            <a:ext cx="3837828" cy="1542093"/>
            <a:chOff x="2960265" y="2491587"/>
            <a:chExt cx="3117110" cy="1252498"/>
          </a:xfrm>
        </p:grpSpPr>
        <p:sp>
          <p:nvSpPr>
            <p:cNvPr id="54"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p>
          </p:txBody>
        </p:sp>
        <p:sp>
          <p:nvSpPr>
            <p:cNvPr id="55"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56"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57"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58"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59"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60"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61"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62"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grpSp>
      <p:grpSp>
        <p:nvGrpSpPr>
          <p:cNvPr id="63" name="Group 62"/>
          <p:cNvGrpSpPr/>
          <p:nvPr userDrawn="1"/>
        </p:nvGrpSpPr>
        <p:grpSpPr>
          <a:xfrm>
            <a:off x="2825884" y="2936973"/>
            <a:ext cx="3654015" cy="303632"/>
            <a:chOff x="2825884" y="2936973"/>
            <a:chExt cx="3654015" cy="303632"/>
          </a:xfrm>
        </p:grpSpPr>
        <p:pic>
          <p:nvPicPr>
            <p:cNvPr id="64" name="Picture 6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825884" y="2936973"/>
              <a:ext cx="3474720" cy="303632"/>
            </a:xfrm>
            <a:prstGeom prst="rect">
              <a:avLst/>
            </a:prstGeom>
          </p:spPr>
        </p:pic>
        <p:sp>
          <p:nvSpPr>
            <p:cNvPr id="65" name="TextBox 64"/>
            <p:cNvSpPr txBox="1"/>
            <p:nvPr userDrawn="1"/>
          </p:nvSpPr>
          <p:spPr>
            <a:xfrm>
              <a:off x="6179817" y="2940359"/>
              <a:ext cx="300082" cy="184666"/>
            </a:xfrm>
            <a:prstGeom prst="rect">
              <a:avLst/>
            </a:prstGeom>
            <a:noFill/>
          </p:spPr>
          <p:txBody>
            <a:bodyPr wrap="none" rtlCol="0">
              <a:spAutoFit/>
            </a:bodyPr>
            <a:lstStyle/>
            <a:p>
              <a:r>
                <a:rPr lang="en-US" sz="600" dirty="0" smtClean="0">
                  <a:solidFill>
                    <a:schemeClr val="bg1"/>
                  </a:solidFill>
                </a:rPr>
                <a:t>TM</a:t>
              </a:r>
            </a:p>
          </p:txBody>
        </p:sp>
      </p:grpSp>
    </p:spTree>
    <p:extLst>
      <p:ext uri="{BB962C8B-B14F-4D97-AF65-F5344CB8AC3E}">
        <p14:creationId xmlns:p14="http://schemas.microsoft.com/office/powerpoint/2010/main" val="32668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35" presetClass="path" presetSubtype="0" repeatCount="indefinite" fill="hold" grpId="0" nodeType="withEffect">
                                  <p:stCondLst>
                                    <p:cond delay="2000"/>
                                  </p:stCondLst>
                                  <p:childTnLst>
                                    <p:animMotion origin="layout" path="M 3.05556E-6 -4.93827E-7 L -0.11979 -4.93827E-7 " pathEditMode="relative" rAng="0" ptsTypes="AA">
                                      <p:cBhvr>
                                        <p:cTn id="9" dur="3000" fill="hold"/>
                                        <p:tgtEl>
                                          <p:spTgt spid="21"/>
                                        </p:tgtEl>
                                        <p:attrNameLst>
                                          <p:attrName>ppt_x</p:attrName>
                                          <p:attrName>ppt_y</p:attrName>
                                        </p:attrNameLst>
                                      </p:cBhvr>
                                      <p:rCtr x="-5990" y="0"/>
                                    </p:animMotion>
                                  </p:childTnLst>
                                </p:cTn>
                              </p:par>
                              <p:par>
                                <p:cTn id="10" presetID="1" presetClass="emph" presetSubtype="2" repeatCount="indefinite" accel="50000" decel="50000" autoRev="1" fill="hold" nodeType="withEffect">
                                  <p:stCondLst>
                                    <p:cond delay="2000"/>
                                  </p:stCondLst>
                                  <p:childTnLst>
                                    <p:animClr clrSpc="rgb" dir="cw">
                                      <p:cBhvr>
                                        <p:cTn id="11" dur="1500" fill="hold"/>
                                        <p:tgtEl>
                                          <p:spTgt spid="21"/>
                                        </p:tgtEl>
                                        <p:attrNameLst>
                                          <p:attrName>fillcolor</p:attrName>
                                        </p:attrNameLst>
                                      </p:cBhvr>
                                      <p:to>
                                        <a:schemeClr val="bg1"/>
                                      </p:to>
                                    </p:animClr>
                                    <p:set>
                                      <p:cBhvr>
                                        <p:cTn id="12" dur="1500" fill="hold"/>
                                        <p:tgtEl>
                                          <p:spTgt spid="21"/>
                                        </p:tgtEl>
                                        <p:attrNameLst>
                                          <p:attrName>fill.type</p:attrName>
                                        </p:attrNameLst>
                                      </p:cBhvr>
                                      <p:to>
                                        <p:strVal val="solid"/>
                                      </p:to>
                                    </p:set>
                                    <p:set>
                                      <p:cBhvr>
                                        <p:cTn id="13" dur="1500" fill="hold"/>
                                        <p:tgtEl>
                                          <p:spTgt spid="21"/>
                                        </p:tgtEl>
                                        <p:attrNameLst>
                                          <p:attrName>fill.on</p:attrName>
                                        </p:attrNameLst>
                                      </p:cBhvr>
                                      <p:to>
                                        <p:strVal val="true"/>
                                      </p:to>
                                    </p:set>
                                  </p:childTnLst>
                                </p:cTn>
                              </p:par>
                              <p:par>
                                <p:cTn id="14" presetID="35" presetClass="path" presetSubtype="0" repeatCount="indefinite" fill="hold" grpId="0" nodeType="withEffect">
                                  <p:stCondLst>
                                    <p:cond delay="700"/>
                                  </p:stCondLst>
                                  <p:childTnLst>
                                    <p:animMotion origin="layout" path="M -1.11111E-6 -2.71605E-6 L -0.05625 -2.71605E-6 " pathEditMode="relative" rAng="0" ptsTypes="AA">
                                      <p:cBhvr>
                                        <p:cTn id="15" dur="3000" fill="hold"/>
                                        <p:tgtEl>
                                          <p:spTgt spid="23"/>
                                        </p:tgtEl>
                                        <p:attrNameLst>
                                          <p:attrName>ppt_x</p:attrName>
                                          <p:attrName>ppt_y</p:attrName>
                                        </p:attrNameLst>
                                      </p:cBhvr>
                                      <p:rCtr x="-2812" y="0"/>
                                    </p:animMotion>
                                  </p:childTnLst>
                                </p:cTn>
                              </p:par>
                              <p:par>
                                <p:cTn id="16" presetID="1" presetClass="emph" presetSubtype="2" repeatCount="indefinite" accel="50000" decel="50000" autoRev="1" fill="hold" nodeType="withEffect">
                                  <p:stCondLst>
                                    <p:cond delay="700"/>
                                  </p:stCondLst>
                                  <p:childTnLst>
                                    <p:animClr clrSpc="rgb" dir="cw">
                                      <p:cBhvr>
                                        <p:cTn id="17" dur="1500" fill="hold"/>
                                        <p:tgtEl>
                                          <p:spTgt spid="23"/>
                                        </p:tgtEl>
                                        <p:attrNameLst>
                                          <p:attrName>fillcolor</p:attrName>
                                        </p:attrNameLst>
                                      </p:cBhvr>
                                      <p:to>
                                        <a:schemeClr val="bg1"/>
                                      </p:to>
                                    </p:animClr>
                                    <p:set>
                                      <p:cBhvr>
                                        <p:cTn id="18" dur="1500" fill="hold"/>
                                        <p:tgtEl>
                                          <p:spTgt spid="23"/>
                                        </p:tgtEl>
                                        <p:attrNameLst>
                                          <p:attrName>fill.type</p:attrName>
                                        </p:attrNameLst>
                                      </p:cBhvr>
                                      <p:to>
                                        <p:strVal val="solid"/>
                                      </p:to>
                                    </p:set>
                                    <p:set>
                                      <p:cBhvr>
                                        <p:cTn id="19" dur="1500" fill="hold"/>
                                        <p:tgtEl>
                                          <p:spTgt spid="23"/>
                                        </p:tgtEl>
                                        <p:attrNameLst>
                                          <p:attrName>fill.on</p:attrName>
                                        </p:attrNameLst>
                                      </p:cBhvr>
                                      <p:to>
                                        <p:strVal val="true"/>
                                      </p:to>
                                    </p:set>
                                  </p:childTnLst>
                                </p:cTn>
                              </p:par>
                              <p:par>
                                <p:cTn id="20" presetID="35" presetClass="path" presetSubtype="0" repeatCount="indefinite" fill="hold" grpId="0" nodeType="withEffect">
                                  <p:stCondLst>
                                    <p:cond delay="700"/>
                                  </p:stCondLst>
                                  <p:childTnLst>
                                    <p:animMotion origin="layout" path="M -5.55556E-7 -6.17284E-7 L -0.03229 -6.17284E-7 " pathEditMode="relative" rAng="0" ptsTypes="AA">
                                      <p:cBhvr>
                                        <p:cTn id="21" dur="3000" fill="hold"/>
                                        <p:tgtEl>
                                          <p:spTgt spid="24"/>
                                        </p:tgtEl>
                                        <p:attrNameLst>
                                          <p:attrName>ppt_x</p:attrName>
                                          <p:attrName>ppt_y</p:attrName>
                                        </p:attrNameLst>
                                      </p:cBhvr>
                                      <p:rCtr x="-1615" y="0"/>
                                    </p:animMotion>
                                  </p:childTnLst>
                                </p:cTn>
                              </p:par>
                              <p:par>
                                <p:cTn id="22" presetID="1" presetClass="emph" presetSubtype="2" repeatCount="indefinite" accel="50000" decel="50000" autoRev="1" fill="hold" nodeType="withEffect">
                                  <p:stCondLst>
                                    <p:cond delay="750"/>
                                  </p:stCondLst>
                                  <p:childTnLst>
                                    <p:animClr clrSpc="rgb" dir="cw">
                                      <p:cBhvr>
                                        <p:cTn id="23" dur="1500" fill="hold"/>
                                        <p:tgtEl>
                                          <p:spTgt spid="24"/>
                                        </p:tgtEl>
                                        <p:attrNameLst>
                                          <p:attrName>fillcolor</p:attrName>
                                        </p:attrNameLst>
                                      </p:cBhvr>
                                      <p:to>
                                        <a:schemeClr val="bg1"/>
                                      </p:to>
                                    </p:animClr>
                                    <p:set>
                                      <p:cBhvr>
                                        <p:cTn id="24" dur="1500" fill="hold"/>
                                        <p:tgtEl>
                                          <p:spTgt spid="24"/>
                                        </p:tgtEl>
                                        <p:attrNameLst>
                                          <p:attrName>fill.type</p:attrName>
                                        </p:attrNameLst>
                                      </p:cBhvr>
                                      <p:to>
                                        <p:strVal val="solid"/>
                                      </p:to>
                                    </p:set>
                                    <p:set>
                                      <p:cBhvr>
                                        <p:cTn id="25" dur="1500" fill="hold"/>
                                        <p:tgtEl>
                                          <p:spTgt spid="24"/>
                                        </p:tgtEl>
                                        <p:attrNameLst>
                                          <p:attrName>fill.on</p:attrName>
                                        </p:attrNameLst>
                                      </p:cBhvr>
                                      <p:to>
                                        <p:strVal val="true"/>
                                      </p:to>
                                    </p:set>
                                  </p:childTnLst>
                                </p:cTn>
                              </p:par>
                              <p:par>
                                <p:cTn id="26" presetID="35" presetClass="path" presetSubtype="0" repeatCount="indefinite" fill="hold" grpId="0" nodeType="withEffect">
                                  <p:stCondLst>
                                    <p:cond delay="1250"/>
                                  </p:stCondLst>
                                  <p:childTnLst>
                                    <p:animMotion origin="layout" path="M 1.11111E-6 -2.34568E-6 L -0.03854 -2.34568E-6 " pathEditMode="relative" rAng="0" ptsTypes="AA">
                                      <p:cBhvr>
                                        <p:cTn id="27" dur="3250" fill="hold"/>
                                        <p:tgtEl>
                                          <p:spTgt spid="25"/>
                                        </p:tgtEl>
                                        <p:attrNameLst>
                                          <p:attrName>ppt_x</p:attrName>
                                          <p:attrName>ppt_y</p:attrName>
                                        </p:attrNameLst>
                                      </p:cBhvr>
                                      <p:rCtr x="-1927" y="0"/>
                                    </p:animMotion>
                                  </p:childTnLst>
                                </p:cTn>
                              </p:par>
                              <p:par>
                                <p:cTn id="28" presetID="1" presetClass="emph" presetSubtype="2" repeatCount="indefinite" accel="50000" decel="50000" autoRev="1" fill="hold" nodeType="withEffect">
                                  <p:stCondLst>
                                    <p:cond delay="1250"/>
                                  </p:stCondLst>
                                  <p:childTnLst>
                                    <p:animClr clrSpc="rgb" dir="cw">
                                      <p:cBhvr>
                                        <p:cTn id="29" dur="1650" fill="hold"/>
                                        <p:tgtEl>
                                          <p:spTgt spid="25"/>
                                        </p:tgtEl>
                                        <p:attrNameLst>
                                          <p:attrName>fillcolor</p:attrName>
                                        </p:attrNameLst>
                                      </p:cBhvr>
                                      <p:to>
                                        <a:schemeClr val="bg1"/>
                                      </p:to>
                                    </p:animClr>
                                    <p:set>
                                      <p:cBhvr>
                                        <p:cTn id="30" dur="1650" fill="hold"/>
                                        <p:tgtEl>
                                          <p:spTgt spid="25"/>
                                        </p:tgtEl>
                                        <p:attrNameLst>
                                          <p:attrName>fill.type</p:attrName>
                                        </p:attrNameLst>
                                      </p:cBhvr>
                                      <p:to>
                                        <p:strVal val="solid"/>
                                      </p:to>
                                    </p:set>
                                    <p:set>
                                      <p:cBhvr>
                                        <p:cTn id="31" dur="1650" fill="hold"/>
                                        <p:tgtEl>
                                          <p:spTgt spid="25"/>
                                        </p:tgtEl>
                                        <p:attrNameLst>
                                          <p:attrName>fill.on</p:attrName>
                                        </p:attrNameLst>
                                      </p:cBhvr>
                                      <p:to>
                                        <p:strVal val="true"/>
                                      </p:to>
                                    </p:set>
                                  </p:childTnLst>
                                </p:cTn>
                              </p:par>
                              <p:par>
                                <p:cTn id="32" presetID="35" presetClass="path" presetSubtype="0" repeatCount="indefinite" fill="hold" grpId="0" nodeType="withEffect">
                                  <p:stCondLst>
                                    <p:cond delay="800"/>
                                  </p:stCondLst>
                                  <p:childTnLst>
                                    <p:animMotion origin="layout" path="M 3.88889E-6 2.46914E-7 L -0.125 2.46914E-7 " pathEditMode="relative" rAng="0" ptsTypes="AA">
                                      <p:cBhvr>
                                        <p:cTn id="33" dur="3000" fill="hold"/>
                                        <p:tgtEl>
                                          <p:spTgt spid="26"/>
                                        </p:tgtEl>
                                        <p:attrNameLst>
                                          <p:attrName>ppt_x</p:attrName>
                                          <p:attrName>ppt_y</p:attrName>
                                        </p:attrNameLst>
                                      </p:cBhvr>
                                      <p:rCtr x="-6250" y="0"/>
                                    </p:animMotion>
                                  </p:childTnLst>
                                </p:cTn>
                              </p:par>
                              <p:par>
                                <p:cTn id="34" presetID="1" presetClass="emph" presetSubtype="2" repeatCount="indefinite" accel="50000" decel="50000" autoRev="1" fill="hold" nodeType="withEffect">
                                  <p:stCondLst>
                                    <p:cond delay="800"/>
                                  </p:stCondLst>
                                  <p:childTnLst>
                                    <p:animClr clrSpc="rgb" dir="cw">
                                      <p:cBhvr>
                                        <p:cTn id="35" dur="1500" fill="hold"/>
                                        <p:tgtEl>
                                          <p:spTgt spid="26"/>
                                        </p:tgtEl>
                                        <p:attrNameLst>
                                          <p:attrName>fillcolor</p:attrName>
                                        </p:attrNameLst>
                                      </p:cBhvr>
                                      <p:to>
                                        <a:schemeClr val="bg1"/>
                                      </p:to>
                                    </p:animClr>
                                    <p:set>
                                      <p:cBhvr>
                                        <p:cTn id="36" dur="1500" fill="hold"/>
                                        <p:tgtEl>
                                          <p:spTgt spid="26"/>
                                        </p:tgtEl>
                                        <p:attrNameLst>
                                          <p:attrName>fill.type</p:attrName>
                                        </p:attrNameLst>
                                      </p:cBhvr>
                                      <p:to>
                                        <p:strVal val="solid"/>
                                      </p:to>
                                    </p:set>
                                    <p:set>
                                      <p:cBhvr>
                                        <p:cTn id="37" dur="1500" fill="hold"/>
                                        <p:tgtEl>
                                          <p:spTgt spid="26"/>
                                        </p:tgtEl>
                                        <p:attrNameLst>
                                          <p:attrName>fill.on</p:attrName>
                                        </p:attrNameLst>
                                      </p:cBhvr>
                                      <p:to>
                                        <p:strVal val="true"/>
                                      </p:to>
                                    </p:set>
                                  </p:childTnLst>
                                </p:cTn>
                              </p:par>
                              <p:par>
                                <p:cTn id="38" presetID="35" presetClass="path" presetSubtype="0" repeatCount="indefinite" fill="hold" grpId="0" nodeType="withEffect">
                                  <p:stCondLst>
                                    <p:cond delay="1000"/>
                                  </p:stCondLst>
                                  <p:childTnLst>
                                    <p:animMotion origin="layout" path="M -1.11111E-6 3.95062E-6 L -0.08021 3.95062E-6 " pathEditMode="relative" rAng="0" ptsTypes="AA">
                                      <p:cBhvr>
                                        <p:cTn id="39" dur="3000" fill="hold"/>
                                        <p:tgtEl>
                                          <p:spTgt spid="27"/>
                                        </p:tgtEl>
                                        <p:attrNameLst>
                                          <p:attrName>ppt_x</p:attrName>
                                          <p:attrName>ppt_y</p:attrName>
                                        </p:attrNameLst>
                                      </p:cBhvr>
                                      <p:rCtr x="-4010" y="0"/>
                                    </p:animMotion>
                                  </p:childTnLst>
                                </p:cTn>
                              </p:par>
                              <p:par>
                                <p:cTn id="40" presetID="1" presetClass="emph" presetSubtype="2" repeatCount="indefinite" accel="50000" decel="50000" autoRev="1" fill="hold" nodeType="withEffect">
                                  <p:stCondLst>
                                    <p:cond delay="1000"/>
                                  </p:stCondLst>
                                  <p:childTnLst>
                                    <p:animClr clrSpc="rgb" dir="cw">
                                      <p:cBhvr>
                                        <p:cTn id="41" dur="1500" fill="hold"/>
                                        <p:tgtEl>
                                          <p:spTgt spid="27"/>
                                        </p:tgtEl>
                                        <p:attrNameLst>
                                          <p:attrName>fillcolor</p:attrName>
                                        </p:attrNameLst>
                                      </p:cBhvr>
                                      <p:to>
                                        <a:schemeClr val="bg1"/>
                                      </p:to>
                                    </p:animClr>
                                    <p:set>
                                      <p:cBhvr>
                                        <p:cTn id="42" dur="1500" fill="hold"/>
                                        <p:tgtEl>
                                          <p:spTgt spid="27"/>
                                        </p:tgtEl>
                                        <p:attrNameLst>
                                          <p:attrName>fill.type</p:attrName>
                                        </p:attrNameLst>
                                      </p:cBhvr>
                                      <p:to>
                                        <p:strVal val="solid"/>
                                      </p:to>
                                    </p:set>
                                    <p:set>
                                      <p:cBhvr>
                                        <p:cTn id="43" dur="1500" fill="hold"/>
                                        <p:tgtEl>
                                          <p:spTgt spid="27"/>
                                        </p:tgtEl>
                                        <p:attrNameLst>
                                          <p:attrName>fill.on</p:attrName>
                                        </p:attrNameLst>
                                      </p:cBhvr>
                                      <p:to>
                                        <p:strVal val="true"/>
                                      </p:to>
                                    </p:set>
                                  </p:childTnLst>
                                </p:cTn>
                              </p:par>
                              <p:par>
                                <p:cTn id="44" presetID="35" presetClass="path" presetSubtype="0" repeatCount="indefinite" fill="hold" grpId="0" nodeType="withEffect">
                                  <p:stCondLst>
                                    <p:cond delay="750"/>
                                  </p:stCondLst>
                                  <p:childTnLst>
                                    <p:animMotion origin="layout" path="M 2.77778E-7 -1.48148E-6 L -0.06354 -1.48148E-6 " pathEditMode="relative" rAng="0" ptsTypes="AA">
                                      <p:cBhvr>
                                        <p:cTn id="45" dur="3000" fill="hold"/>
                                        <p:tgtEl>
                                          <p:spTgt spid="28"/>
                                        </p:tgtEl>
                                        <p:attrNameLst>
                                          <p:attrName>ppt_x</p:attrName>
                                          <p:attrName>ppt_y</p:attrName>
                                        </p:attrNameLst>
                                      </p:cBhvr>
                                      <p:rCtr x="-3177" y="0"/>
                                    </p:animMotion>
                                  </p:childTnLst>
                                </p:cTn>
                              </p:par>
                              <p:par>
                                <p:cTn id="46" presetID="1" presetClass="emph" presetSubtype="2" repeatCount="indefinite" accel="50000" decel="50000" autoRev="1" fill="hold" nodeType="withEffect">
                                  <p:stCondLst>
                                    <p:cond delay="750"/>
                                  </p:stCondLst>
                                  <p:childTnLst>
                                    <p:animClr clrSpc="rgb" dir="cw">
                                      <p:cBhvr>
                                        <p:cTn id="47" dur="1500" fill="hold"/>
                                        <p:tgtEl>
                                          <p:spTgt spid="28"/>
                                        </p:tgtEl>
                                        <p:attrNameLst>
                                          <p:attrName>fillcolor</p:attrName>
                                        </p:attrNameLst>
                                      </p:cBhvr>
                                      <p:to>
                                        <a:schemeClr val="bg1"/>
                                      </p:to>
                                    </p:animClr>
                                    <p:set>
                                      <p:cBhvr>
                                        <p:cTn id="48" dur="1500" fill="hold"/>
                                        <p:tgtEl>
                                          <p:spTgt spid="28"/>
                                        </p:tgtEl>
                                        <p:attrNameLst>
                                          <p:attrName>fill.type</p:attrName>
                                        </p:attrNameLst>
                                      </p:cBhvr>
                                      <p:to>
                                        <p:strVal val="solid"/>
                                      </p:to>
                                    </p:set>
                                    <p:set>
                                      <p:cBhvr>
                                        <p:cTn id="49" dur="1500" fill="hold"/>
                                        <p:tgtEl>
                                          <p:spTgt spid="28"/>
                                        </p:tgtEl>
                                        <p:attrNameLst>
                                          <p:attrName>fill.on</p:attrName>
                                        </p:attrNameLst>
                                      </p:cBhvr>
                                      <p:to>
                                        <p:strVal val="true"/>
                                      </p:to>
                                    </p:set>
                                  </p:childTnLst>
                                </p:cTn>
                              </p:par>
                              <p:par>
                                <p:cTn id="50" presetID="35" presetClass="path" presetSubtype="0" repeatCount="indefinite" fill="hold" grpId="0" nodeType="withEffect">
                                  <p:stCondLst>
                                    <p:cond delay="250"/>
                                  </p:stCondLst>
                                  <p:childTnLst>
                                    <p:animMotion origin="layout" path="M 1.94444E-6 -1.97531E-6 L -0.03542 -1.97531E-6 " pathEditMode="relative" rAng="0" ptsTypes="AA">
                                      <p:cBhvr>
                                        <p:cTn id="51" dur="3000" fill="hold"/>
                                        <p:tgtEl>
                                          <p:spTgt spid="29"/>
                                        </p:tgtEl>
                                        <p:attrNameLst>
                                          <p:attrName>ppt_x</p:attrName>
                                          <p:attrName>ppt_y</p:attrName>
                                        </p:attrNameLst>
                                      </p:cBhvr>
                                      <p:rCtr x="-1771" y="0"/>
                                    </p:animMotion>
                                  </p:childTnLst>
                                </p:cTn>
                              </p:par>
                              <p:par>
                                <p:cTn id="52" presetID="1" presetClass="emph" presetSubtype="2" repeatCount="indefinite" accel="50000" decel="50000" autoRev="1" fill="hold" nodeType="withEffect">
                                  <p:stCondLst>
                                    <p:cond delay="250"/>
                                  </p:stCondLst>
                                  <p:childTnLst>
                                    <p:animClr clrSpc="rgb" dir="cw">
                                      <p:cBhvr>
                                        <p:cTn id="53" dur="1500" fill="hold"/>
                                        <p:tgtEl>
                                          <p:spTgt spid="29"/>
                                        </p:tgtEl>
                                        <p:attrNameLst>
                                          <p:attrName>fillcolor</p:attrName>
                                        </p:attrNameLst>
                                      </p:cBhvr>
                                      <p:to>
                                        <a:schemeClr val="bg1"/>
                                      </p:to>
                                    </p:animClr>
                                    <p:set>
                                      <p:cBhvr>
                                        <p:cTn id="54" dur="1500" fill="hold"/>
                                        <p:tgtEl>
                                          <p:spTgt spid="29"/>
                                        </p:tgtEl>
                                        <p:attrNameLst>
                                          <p:attrName>fill.type</p:attrName>
                                        </p:attrNameLst>
                                      </p:cBhvr>
                                      <p:to>
                                        <p:strVal val="solid"/>
                                      </p:to>
                                    </p:set>
                                    <p:set>
                                      <p:cBhvr>
                                        <p:cTn id="55" dur="1500" fill="hold"/>
                                        <p:tgtEl>
                                          <p:spTgt spid="29"/>
                                        </p:tgtEl>
                                        <p:attrNameLst>
                                          <p:attrName>fill.on</p:attrName>
                                        </p:attrNameLst>
                                      </p:cBhvr>
                                      <p:to>
                                        <p:strVal val="true"/>
                                      </p:to>
                                    </p:set>
                                  </p:childTnLst>
                                </p:cTn>
                              </p:par>
                              <p:par>
                                <p:cTn id="56" presetID="35" presetClass="path" presetSubtype="0" repeatCount="indefinite" fill="hold" grpId="0" nodeType="withEffect">
                                  <p:stCondLst>
                                    <p:cond delay="1750"/>
                                  </p:stCondLst>
                                  <p:childTnLst>
                                    <p:animMotion origin="layout" path="M 4.16667E-6 2.22222E-6 L -0.08021 2.22222E-6 " pathEditMode="relative" rAng="0" ptsTypes="AA">
                                      <p:cBhvr>
                                        <p:cTn id="57" dur="3000" fill="hold"/>
                                        <p:tgtEl>
                                          <p:spTgt spid="30"/>
                                        </p:tgtEl>
                                        <p:attrNameLst>
                                          <p:attrName>ppt_x</p:attrName>
                                          <p:attrName>ppt_y</p:attrName>
                                        </p:attrNameLst>
                                      </p:cBhvr>
                                      <p:rCtr x="-4010" y="0"/>
                                    </p:animMotion>
                                  </p:childTnLst>
                                </p:cTn>
                              </p:par>
                              <p:par>
                                <p:cTn id="58" presetID="1" presetClass="emph" presetSubtype="2" repeatCount="indefinite" accel="50000" decel="50000" autoRev="1" fill="hold" nodeType="withEffect">
                                  <p:stCondLst>
                                    <p:cond delay="1750"/>
                                  </p:stCondLst>
                                  <p:childTnLst>
                                    <p:animClr clrSpc="rgb" dir="cw">
                                      <p:cBhvr>
                                        <p:cTn id="59" dur="1500" fill="hold"/>
                                        <p:tgtEl>
                                          <p:spTgt spid="30"/>
                                        </p:tgtEl>
                                        <p:attrNameLst>
                                          <p:attrName>fillcolor</p:attrName>
                                        </p:attrNameLst>
                                      </p:cBhvr>
                                      <p:to>
                                        <a:schemeClr val="bg1"/>
                                      </p:to>
                                    </p:animClr>
                                    <p:set>
                                      <p:cBhvr>
                                        <p:cTn id="60" dur="1500" fill="hold"/>
                                        <p:tgtEl>
                                          <p:spTgt spid="30"/>
                                        </p:tgtEl>
                                        <p:attrNameLst>
                                          <p:attrName>fill.type</p:attrName>
                                        </p:attrNameLst>
                                      </p:cBhvr>
                                      <p:to>
                                        <p:strVal val="solid"/>
                                      </p:to>
                                    </p:set>
                                    <p:set>
                                      <p:cBhvr>
                                        <p:cTn id="61" dur="1500" fill="hold"/>
                                        <p:tgtEl>
                                          <p:spTgt spid="30"/>
                                        </p:tgtEl>
                                        <p:attrNameLst>
                                          <p:attrName>fill.on</p:attrName>
                                        </p:attrNameLst>
                                      </p:cBhvr>
                                      <p:to>
                                        <p:strVal val="true"/>
                                      </p:to>
                                    </p:set>
                                  </p:childTnLst>
                                </p:cTn>
                              </p:par>
                              <p:par>
                                <p:cTn id="62" presetID="35" presetClass="path" presetSubtype="0" repeatCount="indefinite" fill="hold" grpId="0" nodeType="withEffect">
                                  <p:stCondLst>
                                    <p:cond delay="100"/>
                                  </p:stCondLst>
                                  <p:childTnLst>
                                    <p:animMotion origin="layout" path="M 4.72222E-6 -1.11111E-6 L -0.03959 -1.11111E-6 " pathEditMode="relative" rAng="0" ptsTypes="AA">
                                      <p:cBhvr>
                                        <p:cTn id="63" dur="3500" fill="hold"/>
                                        <p:tgtEl>
                                          <p:spTgt spid="31"/>
                                        </p:tgtEl>
                                        <p:attrNameLst>
                                          <p:attrName>ppt_x</p:attrName>
                                          <p:attrName>ppt_y</p:attrName>
                                        </p:attrNameLst>
                                      </p:cBhvr>
                                      <p:rCtr x="-1979" y="0"/>
                                    </p:animMotion>
                                  </p:childTnLst>
                                </p:cTn>
                              </p:par>
                              <p:par>
                                <p:cTn id="64" presetID="1" presetClass="emph" presetSubtype="2" repeatCount="indefinite" accel="50000" decel="50000" autoRev="1" fill="hold" nodeType="withEffect">
                                  <p:stCondLst>
                                    <p:cond delay="100"/>
                                  </p:stCondLst>
                                  <p:childTnLst>
                                    <p:animClr clrSpc="rgb" dir="cw">
                                      <p:cBhvr>
                                        <p:cTn id="65" dur="1750" fill="hold"/>
                                        <p:tgtEl>
                                          <p:spTgt spid="31"/>
                                        </p:tgtEl>
                                        <p:attrNameLst>
                                          <p:attrName>fillcolor</p:attrName>
                                        </p:attrNameLst>
                                      </p:cBhvr>
                                      <p:to>
                                        <a:schemeClr val="bg1"/>
                                      </p:to>
                                    </p:animClr>
                                    <p:set>
                                      <p:cBhvr>
                                        <p:cTn id="66" dur="1750" fill="hold"/>
                                        <p:tgtEl>
                                          <p:spTgt spid="31"/>
                                        </p:tgtEl>
                                        <p:attrNameLst>
                                          <p:attrName>fill.type</p:attrName>
                                        </p:attrNameLst>
                                      </p:cBhvr>
                                      <p:to>
                                        <p:strVal val="solid"/>
                                      </p:to>
                                    </p:set>
                                    <p:set>
                                      <p:cBhvr>
                                        <p:cTn id="67" dur="1750" fill="hold"/>
                                        <p:tgtEl>
                                          <p:spTgt spid="31"/>
                                        </p:tgtEl>
                                        <p:attrNameLst>
                                          <p:attrName>fill.on</p:attrName>
                                        </p:attrNameLst>
                                      </p:cBhvr>
                                      <p:to>
                                        <p:strVal val="true"/>
                                      </p:to>
                                    </p:set>
                                  </p:childTnLst>
                                </p:cTn>
                              </p:par>
                              <p:par>
                                <p:cTn id="68" presetID="35" presetClass="path" presetSubtype="0" repeatCount="indefinite" fill="hold" grpId="0" nodeType="withEffect">
                                  <p:stCondLst>
                                    <p:cond delay="150"/>
                                  </p:stCondLst>
                                  <p:childTnLst>
                                    <p:animMotion origin="layout" path="M 0 -1.11111E-6 L -0.12396 -1.11111E-6 " pathEditMode="relative" rAng="0" ptsTypes="AA">
                                      <p:cBhvr>
                                        <p:cTn id="69" dur="3000" fill="hold"/>
                                        <p:tgtEl>
                                          <p:spTgt spid="32"/>
                                        </p:tgtEl>
                                        <p:attrNameLst>
                                          <p:attrName>ppt_x</p:attrName>
                                          <p:attrName>ppt_y</p:attrName>
                                        </p:attrNameLst>
                                      </p:cBhvr>
                                      <p:rCtr x="-6198" y="0"/>
                                    </p:animMotion>
                                  </p:childTnLst>
                                </p:cTn>
                              </p:par>
                              <p:par>
                                <p:cTn id="70" presetID="1" presetClass="emph" presetSubtype="2" repeatCount="indefinite" accel="50000" decel="50000" autoRev="1" fill="hold" nodeType="withEffect">
                                  <p:stCondLst>
                                    <p:cond delay="150"/>
                                  </p:stCondLst>
                                  <p:childTnLst>
                                    <p:animClr clrSpc="rgb" dir="cw">
                                      <p:cBhvr>
                                        <p:cTn id="71" dur="1500" fill="hold"/>
                                        <p:tgtEl>
                                          <p:spTgt spid="32"/>
                                        </p:tgtEl>
                                        <p:attrNameLst>
                                          <p:attrName>fillcolor</p:attrName>
                                        </p:attrNameLst>
                                      </p:cBhvr>
                                      <p:to>
                                        <a:schemeClr val="bg1"/>
                                      </p:to>
                                    </p:animClr>
                                    <p:set>
                                      <p:cBhvr>
                                        <p:cTn id="72" dur="1500" fill="hold"/>
                                        <p:tgtEl>
                                          <p:spTgt spid="32"/>
                                        </p:tgtEl>
                                        <p:attrNameLst>
                                          <p:attrName>fill.type</p:attrName>
                                        </p:attrNameLst>
                                      </p:cBhvr>
                                      <p:to>
                                        <p:strVal val="solid"/>
                                      </p:to>
                                    </p:set>
                                    <p:set>
                                      <p:cBhvr>
                                        <p:cTn id="73" dur="1500" fill="hold"/>
                                        <p:tgtEl>
                                          <p:spTgt spid="32"/>
                                        </p:tgtEl>
                                        <p:attrNameLst>
                                          <p:attrName>fill.on</p:attrName>
                                        </p:attrNameLst>
                                      </p:cBhvr>
                                      <p:to>
                                        <p:strVal val="true"/>
                                      </p:to>
                                    </p:set>
                                  </p:childTnLst>
                                </p:cTn>
                              </p:par>
                              <p:par>
                                <p:cTn id="74" presetID="35" presetClass="path" presetSubtype="0" repeatCount="indefinite" fill="hold" grpId="0" nodeType="withEffect">
                                  <p:stCondLst>
                                    <p:cond delay="200"/>
                                  </p:stCondLst>
                                  <p:childTnLst>
                                    <p:animMotion origin="layout" path="M 1.66667E-6 2.83951E-6 L -0.0125 2.83951E-6 " pathEditMode="relative" rAng="0" ptsTypes="AA">
                                      <p:cBhvr>
                                        <p:cTn id="75" dur="4000" fill="hold"/>
                                        <p:tgtEl>
                                          <p:spTgt spid="33"/>
                                        </p:tgtEl>
                                        <p:attrNameLst>
                                          <p:attrName>ppt_x</p:attrName>
                                          <p:attrName>ppt_y</p:attrName>
                                        </p:attrNameLst>
                                      </p:cBhvr>
                                      <p:rCtr x="-625" y="0"/>
                                    </p:animMotion>
                                  </p:childTnLst>
                                </p:cTn>
                              </p:par>
                              <p:par>
                                <p:cTn id="76" presetID="1" presetClass="emph" presetSubtype="2" repeatCount="indefinite" accel="50000" decel="50000" autoRev="1" fill="hold" nodeType="withEffect">
                                  <p:stCondLst>
                                    <p:cond delay="200"/>
                                  </p:stCondLst>
                                  <p:childTnLst>
                                    <p:animClr clrSpc="rgb" dir="cw">
                                      <p:cBhvr>
                                        <p:cTn id="77" dur="2000" fill="hold"/>
                                        <p:tgtEl>
                                          <p:spTgt spid="33"/>
                                        </p:tgtEl>
                                        <p:attrNameLst>
                                          <p:attrName>fillcolor</p:attrName>
                                        </p:attrNameLst>
                                      </p:cBhvr>
                                      <p:to>
                                        <a:schemeClr val="bg1"/>
                                      </p:to>
                                    </p:animClr>
                                    <p:set>
                                      <p:cBhvr>
                                        <p:cTn id="78" dur="2000" fill="hold"/>
                                        <p:tgtEl>
                                          <p:spTgt spid="33"/>
                                        </p:tgtEl>
                                        <p:attrNameLst>
                                          <p:attrName>fill.type</p:attrName>
                                        </p:attrNameLst>
                                      </p:cBhvr>
                                      <p:to>
                                        <p:strVal val="solid"/>
                                      </p:to>
                                    </p:set>
                                    <p:set>
                                      <p:cBhvr>
                                        <p:cTn id="79" dur="2000" fill="hold"/>
                                        <p:tgtEl>
                                          <p:spTgt spid="33"/>
                                        </p:tgtEl>
                                        <p:attrNameLst>
                                          <p:attrName>fill.on</p:attrName>
                                        </p:attrNameLst>
                                      </p:cBhvr>
                                      <p:to>
                                        <p:strVal val="true"/>
                                      </p:to>
                                    </p:set>
                                  </p:childTnLst>
                                </p:cTn>
                              </p:par>
                              <p:par>
                                <p:cTn id="80" presetID="35" presetClass="path" presetSubtype="0" repeatCount="indefinite" fill="hold" grpId="0" nodeType="withEffect">
                                  <p:stCondLst>
                                    <p:cond delay="400"/>
                                  </p:stCondLst>
                                  <p:childTnLst>
                                    <p:animMotion origin="layout" path="M -8.33333E-7 -2.22222E-6 L -0.08021 -2.22222E-6 " pathEditMode="relative" rAng="0" ptsTypes="AA">
                                      <p:cBhvr>
                                        <p:cTn id="81" dur="3000" fill="hold"/>
                                        <p:tgtEl>
                                          <p:spTgt spid="34"/>
                                        </p:tgtEl>
                                        <p:attrNameLst>
                                          <p:attrName>ppt_x</p:attrName>
                                          <p:attrName>ppt_y</p:attrName>
                                        </p:attrNameLst>
                                      </p:cBhvr>
                                      <p:rCtr x="-4010" y="0"/>
                                    </p:animMotion>
                                  </p:childTnLst>
                                </p:cTn>
                              </p:par>
                              <p:par>
                                <p:cTn id="82" presetID="1" presetClass="emph" presetSubtype="2" repeatCount="indefinite" accel="50000" decel="50000" autoRev="1" fill="hold" nodeType="withEffect">
                                  <p:stCondLst>
                                    <p:cond delay="400"/>
                                  </p:stCondLst>
                                  <p:childTnLst>
                                    <p:animClr clrSpc="rgb" dir="cw">
                                      <p:cBhvr>
                                        <p:cTn id="83" dur="1500" fill="hold"/>
                                        <p:tgtEl>
                                          <p:spTgt spid="34"/>
                                        </p:tgtEl>
                                        <p:attrNameLst>
                                          <p:attrName>fillcolor</p:attrName>
                                        </p:attrNameLst>
                                      </p:cBhvr>
                                      <p:to>
                                        <a:schemeClr val="bg1"/>
                                      </p:to>
                                    </p:animClr>
                                    <p:set>
                                      <p:cBhvr>
                                        <p:cTn id="84" dur="1500" fill="hold"/>
                                        <p:tgtEl>
                                          <p:spTgt spid="34"/>
                                        </p:tgtEl>
                                        <p:attrNameLst>
                                          <p:attrName>fill.type</p:attrName>
                                        </p:attrNameLst>
                                      </p:cBhvr>
                                      <p:to>
                                        <p:strVal val="solid"/>
                                      </p:to>
                                    </p:set>
                                    <p:set>
                                      <p:cBhvr>
                                        <p:cTn id="85" dur="1500" fill="hold"/>
                                        <p:tgtEl>
                                          <p:spTgt spid="34"/>
                                        </p:tgtEl>
                                        <p:attrNameLst>
                                          <p:attrName>fill.on</p:attrName>
                                        </p:attrNameLst>
                                      </p:cBhvr>
                                      <p:to>
                                        <p:strVal val="true"/>
                                      </p:to>
                                    </p:set>
                                  </p:childTnLst>
                                </p:cTn>
                              </p:par>
                              <p:par>
                                <p:cTn id="86" presetID="35" presetClass="path" presetSubtype="0" repeatCount="indefinite" fill="hold" grpId="0" nodeType="withEffect">
                                  <p:stCondLst>
                                    <p:cond delay="150"/>
                                  </p:stCondLst>
                                  <p:childTnLst>
                                    <p:animMotion origin="layout" path="M 3.05556E-6 4.93827E-7 L -0.12396 4.93827E-7 " pathEditMode="relative" rAng="0" ptsTypes="AA">
                                      <p:cBhvr>
                                        <p:cTn id="87" dur="3000" fill="hold"/>
                                        <p:tgtEl>
                                          <p:spTgt spid="35"/>
                                        </p:tgtEl>
                                        <p:attrNameLst>
                                          <p:attrName>ppt_x</p:attrName>
                                          <p:attrName>ppt_y</p:attrName>
                                        </p:attrNameLst>
                                      </p:cBhvr>
                                      <p:rCtr x="-6198" y="0"/>
                                    </p:animMotion>
                                  </p:childTnLst>
                                </p:cTn>
                              </p:par>
                              <p:par>
                                <p:cTn id="88" presetID="1" presetClass="emph" presetSubtype="2" repeatCount="indefinite" accel="50000" decel="50000" autoRev="1" fill="hold" nodeType="withEffect">
                                  <p:stCondLst>
                                    <p:cond delay="150"/>
                                  </p:stCondLst>
                                  <p:childTnLst>
                                    <p:animClr clrSpc="rgb" dir="cw">
                                      <p:cBhvr>
                                        <p:cTn id="89" dur="1500" fill="hold"/>
                                        <p:tgtEl>
                                          <p:spTgt spid="35"/>
                                        </p:tgtEl>
                                        <p:attrNameLst>
                                          <p:attrName>fillcolor</p:attrName>
                                        </p:attrNameLst>
                                      </p:cBhvr>
                                      <p:to>
                                        <a:schemeClr val="bg1"/>
                                      </p:to>
                                    </p:animClr>
                                    <p:set>
                                      <p:cBhvr>
                                        <p:cTn id="90" dur="1500" fill="hold"/>
                                        <p:tgtEl>
                                          <p:spTgt spid="35"/>
                                        </p:tgtEl>
                                        <p:attrNameLst>
                                          <p:attrName>fill.type</p:attrName>
                                        </p:attrNameLst>
                                      </p:cBhvr>
                                      <p:to>
                                        <p:strVal val="solid"/>
                                      </p:to>
                                    </p:set>
                                    <p:set>
                                      <p:cBhvr>
                                        <p:cTn id="91" dur="1500" fill="hold"/>
                                        <p:tgtEl>
                                          <p:spTgt spid="35"/>
                                        </p:tgtEl>
                                        <p:attrNameLst>
                                          <p:attrName>fill.on</p:attrName>
                                        </p:attrNameLst>
                                      </p:cBhvr>
                                      <p:to>
                                        <p:strVal val="true"/>
                                      </p:to>
                                    </p:set>
                                  </p:childTnLst>
                                </p:cTn>
                              </p:par>
                              <p:par>
                                <p:cTn id="92" presetID="35" presetClass="path" presetSubtype="0" repeatCount="indefinite" fill="hold" grpId="0" nodeType="withEffect">
                                  <p:stCondLst>
                                    <p:cond delay="1000"/>
                                  </p:stCondLst>
                                  <p:childTnLst>
                                    <p:animMotion origin="layout" path="M 4.72222E-6 -7.40741E-7 L -0.08021 -7.40741E-7 " pathEditMode="relative" rAng="0" ptsTypes="AA">
                                      <p:cBhvr>
                                        <p:cTn id="93" dur="3000" fill="hold"/>
                                        <p:tgtEl>
                                          <p:spTgt spid="36"/>
                                        </p:tgtEl>
                                        <p:attrNameLst>
                                          <p:attrName>ppt_x</p:attrName>
                                          <p:attrName>ppt_y</p:attrName>
                                        </p:attrNameLst>
                                      </p:cBhvr>
                                      <p:rCtr x="-4010" y="0"/>
                                    </p:animMotion>
                                  </p:childTnLst>
                                </p:cTn>
                              </p:par>
                              <p:par>
                                <p:cTn id="94" presetID="1" presetClass="emph" presetSubtype="2" repeatCount="indefinite" accel="50000" decel="50000" autoRev="1" fill="hold" nodeType="withEffect">
                                  <p:stCondLst>
                                    <p:cond delay="1000"/>
                                  </p:stCondLst>
                                  <p:childTnLst>
                                    <p:animClr clrSpc="rgb" dir="cw">
                                      <p:cBhvr>
                                        <p:cTn id="95" dur="1500" fill="hold"/>
                                        <p:tgtEl>
                                          <p:spTgt spid="36"/>
                                        </p:tgtEl>
                                        <p:attrNameLst>
                                          <p:attrName>fillcolor</p:attrName>
                                        </p:attrNameLst>
                                      </p:cBhvr>
                                      <p:to>
                                        <a:schemeClr val="bg1"/>
                                      </p:to>
                                    </p:animClr>
                                    <p:set>
                                      <p:cBhvr>
                                        <p:cTn id="96" dur="1500" fill="hold"/>
                                        <p:tgtEl>
                                          <p:spTgt spid="36"/>
                                        </p:tgtEl>
                                        <p:attrNameLst>
                                          <p:attrName>fill.type</p:attrName>
                                        </p:attrNameLst>
                                      </p:cBhvr>
                                      <p:to>
                                        <p:strVal val="solid"/>
                                      </p:to>
                                    </p:set>
                                    <p:set>
                                      <p:cBhvr>
                                        <p:cTn id="97" dur="1500" fill="hold"/>
                                        <p:tgtEl>
                                          <p:spTgt spid="36"/>
                                        </p:tgtEl>
                                        <p:attrNameLst>
                                          <p:attrName>fill.on</p:attrName>
                                        </p:attrNameLst>
                                      </p:cBhvr>
                                      <p:to>
                                        <p:strVal val="true"/>
                                      </p:to>
                                    </p:set>
                                  </p:childTnLst>
                                </p:cTn>
                              </p:par>
                              <p:par>
                                <p:cTn id="98" presetID="35" presetClass="path" presetSubtype="0" repeatCount="indefinite" fill="hold" grpId="0" nodeType="withEffect">
                                  <p:stCondLst>
                                    <p:cond delay="0"/>
                                  </p:stCondLst>
                                  <p:childTnLst>
                                    <p:animMotion origin="layout" path="M -4.72222E-6 -4.44444E-6 L -0.05625 -4.44444E-6 " pathEditMode="relative" rAng="0" ptsTypes="AA">
                                      <p:cBhvr>
                                        <p:cTn id="99" dur="3000" fill="hold"/>
                                        <p:tgtEl>
                                          <p:spTgt spid="37"/>
                                        </p:tgtEl>
                                        <p:attrNameLst>
                                          <p:attrName>ppt_x</p:attrName>
                                          <p:attrName>ppt_y</p:attrName>
                                        </p:attrNameLst>
                                      </p:cBhvr>
                                      <p:rCtr x="-2812" y="0"/>
                                    </p:animMotion>
                                  </p:childTnLst>
                                </p:cTn>
                              </p:par>
                              <p:par>
                                <p:cTn id="100" presetID="1" presetClass="emph" presetSubtype="2" repeatCount="indefinite" accel="50000" decel="50000" autoRev="1" fill="hold" nodeType="withEffect">
                                  <p:stCondLst>
                                    <p:cond delay="0"/>
                                  </p:stCondLst>
                                  <p:childTnLst>
                                    <p:animClr clrSpc="rgb" dir="cw">
                                      <p:cBhvr>
                                        <p:cTn id="101" dur="1500" fill="hold"/>
                                        <p:tgtEl>
                                          <p:spTgt spid="37"/>
                                        </p:tgtEl>
                                        <p:attrNameLst>
                                          <p:attrName>fillcolor</p:attrName>
                                        </p:attrNameLst>
                                      </p:cBhvr>
                                      <p:to>
                                        <a:schemeClr val="bg1"/>
                                      </p:to>
                                    </p:animClr>
                                    <p:set>
                                      <p:cBhvr>
                                        <p:cTn id="102" dur="1500" fill="hold"/>
                                        <p:tgtEl>
                                          <p:spTgt spid="37"/>
                                        </p:tgtEl>
                                        <p:attrNameLst>
                                          <p:attrName>fill.type</p:attrName>
                                        </p:attrNameLst>
                                      </p:cBhvr>
                                      <p:to>
                                        <p:strVal val="solid"/>
                                      </p:to>
                                    </p:set>
                                    <p:set>
                                      <p:cBhvr>
                                        <p:cTn id="103" dur="1500" fill="hold"/>
                                        <p:tgtEl>
                                          <p:spTgt spid="37"/>
                                        </p:tgtEl>
                                        <p:attrNameLst>
                                          <p:attrName>fill.on</p:attrName>
                                        </p:attrNameLst>
                                      </p:cBhvr>
                                      <p:to>
                                        <p:strVal val="true"/>
                                      </p:to>
                                    </p:set>
                                  </p:childTnLst>
                                </p:cTn>
                              </p:par>
                              <p:par>
                                <p:cTn id="104" presetID="35" presetClass="path" presetSubtype="0" repeatCount="indefinite" fill="hold" grpId="0" nodeType="withEffect">
                                  <p:stCondLst>
                                    <p:cond delay="0"/>
                                  </p:stCondLst>
                                  <p:childTnLst>
                                    <p:animMotion origin="layout" path="M 5.55556E-7 1.35802E-6 L -0.08021 1.35802E-6 " pathEditMode="relative" rAng="0" ptsTypes="AA">
                                      <p:cBhvr>
                                        <p:cTn id="105" dur="3000" fill="hold"/>
                                        <p:tgtEl>
                                          <p:spTgt spid="39"/>
                                        </p:tgtEl>
                                        <p:attrNameLst>
                                          <p:attrName>ppt_x</p:attrName>
                                          <p:attrName>ppt_y</p:attrName>
                                        </p:attrNameLst>
                                      </p:cBhvr>
                                      <p:rCtr x="-4010" y="0"/>
                                    </p:animMotion>
                                  </p:childTnLst>
                                </p:cTn>
                              </p:par>
                              <p:par>
                                <p:cTn id="106" presetID="1" presetClass="emph" presetSubtype="2" repeatCount="indefinite" accel="50000" decel="50000" autoRev="1" fill="hold" nodeType="withEffect">
                                  <p:stCondLst>
                                    <p:cond delay="0"/>
                                  </p:stCondLst>
                                  <p:childTnLst>
                                    <p:animClr clrSpc="rgb" dir="cw">
                                      <p:cBhvr>
                                        <p:cTn id="107" dur="1500" fill="hold"/>
                                        <p:tgtEl>
                                          <p:spTgt spid="39"/>
                                        </p:tgtEl>
                                        <p:attrNameLst>
                                          <p:attrName>fillcolor</p:attrName>
                                        </p:attrNameLst>
                                      </p:cBhvr>
                                      <p:to>
                                        <a:schemeClr val="bg1"/>
                                      </p:to>
                                    </p:animClr>
                                    <p:set>
                                      <p:cBhvr>
                                        <p:cTn id="108" dur="1500" fill="hold"/>
                                        <p:tgtEl>
                                          <p:spTgt spid="39"/>
                                        </p:tgtEl>
                                        <p:attrNameLst>
                                          <p:attrName>fill.type</p:attrName>
                                        </p:attrNameLst>
                                      </p:cBhvr>
                                      <p:to>
                                        <p:strVal val="solid"/>
                                      </p:to>
                                    </p:set>
                                    <p:set>
                                      <p:cBhvr>
                                        <p:cTn id="109" dur="1500" fill="hold"/>
                                        <p:tgtEl>
                                          <p:spTgt spid="39"/>
                                        </p:tgtEl>
                                        <p:attrNameLst>
                                          <p:attrName>fill.on</p:attrName>
                                        </p:attrNameLst>
                                      </p:cBhvr>
                                      <p:to>
                                        <p:strVal val="true"/>
                                      </p:to>
                                    </p:set>
                                  </p:childTnLst>
                                </p:cTn>
                              </p:par>
                              <p:par>
                                <p:cTn id="110" presetID="10" presetClass="entr" presetSubtype="0" fill="hold" nodeType="withEffect">
                                  <p:stCondLst>
                                    <p:cond delay="1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par>
                                <p:cTn id="113" presetID="6" presetClass="emph" presetSubtype="0" fill="hold" nodeType="withEffect">
                                  <p:stCondLst>
                                    <p:cond delay="10"/>
                                  </p:stCondLst>
                                  <p:childTnLst>
                                    <p:animScale>
                                      <p:cBhvr>
                                        <p:cTn id="114" dur="10" fill="hold"/>
                                        <p:tgtEl>
                                          <p:spTgt spid="53"/>
                                        </p:tgtEl>
                                      </p:cBhvr>
                                      <p:by x="150000" y="150000"/>
                                    </p:animScale>
                                  </p:childTnLst>
                                </p:cTn>
                              </p:par>
                              <p:par>
                                <p:cTn id="115" presetID="6" presetClass="emph" presetSubtype="0" decel="100000" fill="hold" nodeType="withEffect">
                                  <p:stCondLst>
                                    <p:cond delay="10"/>
                                  </p:stCondLst>
                                  <p:childTnLst>
                                    <p:animScale>
                                      <p:cBhvr>
                                        <p:cTn id="116" dur="1000" fill="hold"/>
                                        <p:tgtEl>
                                          <p:spTgt spid="53"/>
                                        </p:tgtEl>
                                      </p:cBhvr>
                                      <p:by x="66670" y="66670"/>
                                    </p:animScale>
                                  </p:childTnLst>
                                </p:cTn>
                              </p:par>
                              <p:par>
                                <p:cTn id="117" presetID="42" presetClass="entr" presetSubtype="0" fill="hold" nodeType="with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fade">
                                      <p:cBhvr>
                                        <p:cTn id="119" dur="1000"/>
                                        <p:tgtEl>
                                          <p:spTgt spid="63"/>
                                        </p:tgtEl>
                                      </p:cBhvr>
                                    </p:animEffect>
                                    <p:anim calcmode="lin" valueType="num">
                                      <p:cBhvr>
                                        <p:cTn id="120" dur="1000" fill="hold"/>
                                        <p:tgtEl>
                                          <p:spTgt spid="63"/>
                                        </p:tgtEl>
                                        <p:attrNameLst>
                                          <p:attrName>ppt_x</p:attrName>
                                        </p:attrNameLst>
                                      </p:cBhvr>
                                      <p:tavLst>
                                        <p:tav tm="0">
                                          <p:val>
                                            <p:strVal val="#ppt_x"/>
                                          </p:val>
                                        </p:tav>
                                        <p:tav tm="100000">
                                          <p:val>
                                            <p:strVal val="#ppt_x"/>
                                          </p:val>
                                        </p:tav>
                                      </p:tavLst>
                                    </p:anim>
                                    <p:anim calcmode="lin" valueType="num">
                                      <p:cBhvr>
                                        <p:cTn id="12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98835"/>
            <a:ext cx="8229600" cy="85725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085850"/>
            <a:ext cx="8229600" cy="35087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en-US"/>
          </a:p>
        </p:txBody>
      </p:sp>
    </p:spTree>
    <p:extLst>
      <p:ext uri="{BB962C8B-B14F-4D97-AF65-F5344CB8AC3E}">
        <p14:creationId xmlns:p14="http://schemas.microsoft.com/office/powerpoint/2010/main" val="1560573805"/>
      </p:ext>
    </p:extLst>
  </p:cSld>
  <p:clrMap bg1="lt1" tx1="dk1" bg2="lt2" tx2="dk2" accent1="accent1" accent2="accent2" accent3="accent3" accent4="accent4" accent5="accent5" accent6="accent6" hlink="hlink" folHlink="folHlink"/>
  <p:sldLayoutIdLst>
    <p:sldLayoutId id="2147483695" r:id="rId1"/>
    <p:sldLayoutId id="2147483671" r:id="rId2"/>
    <p:sldLayoutId id="2147483669" r:id="rId3"/>
    <p:sldLayoutId id="2147483668" r:id="rId4"/>
    <p:sldLayoutId id="2147483665" r:id="rId5"/>
    <p:sldLayoutId id="2147483675" r:id="rId6"/>
    <p:sldLayoutId id="2147483676" r:id="rId7"/>
    <p:sldLayoutId id="2147483677" r:id="rId8"/>
    <p:sldLayoutId id="2147483678" r:id="rId9"/>
    <p:sldLayoutId id="2147483679" r:id="rId10"/>
    <p:sldLayoutId id="2147483682" r:id="rId11"/>
    <p:sldLayoutId id="2147483684" r:id="rId12"/>
    <p:sldLayoutId id="2147483685" r:id="rId13"/>
  </p:sldLayoutIdLst>
  <p:timing>
    <p:tnLst>
      <p:par>
        <p:cTn id="1" dur="indefinite" restart="never" nodeType="tmRoot"/>
      </p:par>
    </p:tnLst>
  </p:timing>
  <p:hf hdr="0" ftr="0" dt="0"/>
  <p:txStyles>
    <p:titleStyle>
      <a:lvl1pPr algn="l" defTabSz="685800" rtl="0" eaLnBrk="1" latinLnBrk="0" hangingPunct="1">
        <a:spcBef>
          <a:spcPct val="0"/>
        </a:spcBef>
        <a:buNone/>
        <a:defRPr lang="en-US" sz="2800" b="0" kern="1200" spc="81" dirty="0">
          <a:solidFill>
            <a:schemeClr val="accent1"/>
          </a:solidFill>
          <a:latin typeface="+mn-lt"/>
          <a:ea typeface="+mn-ea"/>
          <a:cs typeface="+mn-cs"/>
        </a:defRPr>
      </a:lvl1pPr>
    </p:titleStyle>
    <p:bodyStyle>
      <a:lvl1pPr marL="0" indent="-171450" algn="l" defTabSz="914400" rtl="0" eaLnBrk="1" latinLnBrk="0" hangingPunct="1">
        <a:spcBef>
          <a:spcPts val="600"/>
        </a:spcBef>
        <a:spcAft>
          <a:spcPts val="600"/>
        </a:spcAft>
        <a:buClr>
          <a:schemeClr val="bg2"/>
        </a:buClr>
        <a:buFont typeface="Arial" panose="020B0604020202020204" pitchFamily="34" charset="0"/>
        <a:buChar char="•"/>
        <a:defRPr lang="en-US" sz="1800" kern="1200" dirty="0" smtClean="0">
          <a:solidFill>
            <a:schemeClr val="tx1"/>
          </a:solidFill>
          <a:latin typeface="+mn-lt"/>
          <a:ea typeface="+mn-ea"/>
          <a:cs typeface="+mn-cs"/>
        </a:defRPr>
      </a:lvl1pPr>
      <a:lvl2pPr marL="398463" indent="-169863" algn="l" defTabSz="914400" rtl="0" eaLnBrk="1" latinLnBrk="0" hangingPunct="1">
        <a:spcBef>
          <a:spcPts val="600"/>
        </a:spcBef>
        <a:spcAft>
          <a:spcPts val="600"/>
        </a:spcAft>
        <a:buClr>
          <a:schemeClr val="bg2"/>
        </a:buClr>
        <a:buFont typeface="Arial" pitchFamily="34" charset="0"/>
        <a:buChar char="•"/>
        <a:defRPr lang="en-US" sz="1800" kern="1200" dirty="0" smtClean="0">
          <a:solidFill>
            <a:schemeClr val="tx1"/>
          </a:solidFill>
          <a:latin typeface="+mn-lt"/>
          <a:ea typeface="+mn-ea"/>
          <a:cs typeface="+mn-cs"/>
        </a:defRPr>
      </a:lvl2pPr>
      <a:lvl3pPr marL="574675" indent="-176213" algn="l" defTabSz="914400" rtl="0" eaLnBrk="1" latinLnBrk="0" hangingPunct="1">
        <a:spcBef>
          <a:spcPts val="600"/>
        </a:spcBef>
        <a:spcAft>
          <a:spcPts val="600"/>
        </a:spcAft>
        <a:buClr>
          <a:schemeClr val="bg2"/>
        </a:buClr>
        <a:buFont typeface="Arial"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HRWr7QqQC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3.jpeg"/><Relationship Id="rId34" Type="http://schemas.openxmlformats.org/officeDocument/2006/relationships/image" Target="../media/image35.gif"/><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jpe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gif"/><Relationship Id="rId10" Type="http://schemas.openxmlformats.org/officeDocument/2006/relationships/image" Target="../media/image12.png"/><Relationship Id="rId19" Type="http://schemas.openxmlformats.org/officeDocument/2006/relationships/image" Target="../media/image21.jpeg"/><Relationship Id="rId31" Type="http://schemas.openxmlformats.org/officeDocument/2006/relationships/image" Target="../media/image3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hyperlink" Target="http://www.chiquita.com/chiquita/whole.asp?category=discover&amp;subcategory=our_story&amp;file=german/ourstorymenu.asp" TargetMode="External"/><Relationship Id="rId27" Type="http://schemas.openxmlformats.org/officeDocument/2006/relationships/image" Target="../media/image28.png"/><Relationship Id="rId30" Type="http://schemas.openxmlformats.org/officeDocument/2006/relationships/image" Target="../media/image31.jpeg"/><Relationship Id="rId35"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5.png"/><Relationship Id="rId3" Type="http://schemas.openxmlformats.org/officeDocument/2006/relationships/image" Target="../media/image40.png"/><Relationship Id="rId21" Type="http://schemas.openxmlformats.org/officeDocument/2006/relationships/image" Target="../media/image57.png"/><Relationship Id="rId34" Type="http://schemas.openxmlformats.org/officeDocument/2006/relationships/image" Target="../media/image70.png"/><Relationship Id="rId42" Type="http://schemas.openxmlformats.org/officeDocument/2006/relationships/image" Target="../media/image7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4.png"/><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56.png"/><Relationship Id="rId29" Type="http://schemas.openxmlformats.org/officeDocument/2006/relationships/image" Target="../media/image65.png"/><Relationship Id="rId41"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png"/><Relationship Id="rId45" Type="http://schemas.openxmlformats.org/officeDocument/2006/relationships/image" Target="../media/image8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7.png"/><Relationship Id="rId19" Type="http://schemas.openxmlformats.org/officeDocument/2006/relationships/image" Target="../media/image55.png"/><Relationship Id="rId31" Type="http://schemas.openxmlformats.org/officeDocument/2006/relationships/image" Target="../media/image67.jpeg"/><Relationship Id="rId44" Type="http://schemas.openxmlformats.org/officeDocument/2006/relationships/image" Target="../media/image80.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43"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708949" y="3188227"/>
            <a:ext cx="7772400" cy="1102519"/>
          </a:xfrm>
        </p:spPr>
        <p:txBody>
          <a:bodyPr>
            <a:normAutofit fontScale="90000"/>
          </a:bodyPr>
          <a:lstStyle/>
          <a:p>
            <a:r>
              <a:rPr lang="en-US" sz="2000" dirty="0" smtClean="0"/>
              <a:t/>
            </a:r>
            <a:br>
              <a:rPr lang="en-US" sz="2000" dirty="0" smtClean="0"/>
            </a:br>
            <a:r>
              <a:rPr lang="en-US" sz="2000" dirty="0" smtClean="0"/>
              <a:t>Innovating From Within</a:t>
            </a:r>
            <a:r>
              <a:rPr lang="en-US" sz="2000" dirty="0" smtClean="0"/>
              <a:t/>
            </a:r>
            <a:br>
              <a:rPr lang="en-US" sz="2000" dirty="0" smtClean="0"/>
            </a:br>
            <a:r>
              <a:rPr lang="en-US" sz="2000" dirty="0" smtClean="0"/>
              <a:t>Financial Executives International Canada</a:t>
            </a:r>
            <a:br>
              <a:rPr lang="en-US" sz="2000" dirty="0" smtClean="0"/>
            </a:br>
            <a:r>
              <a:rPr lang="en-US" sz="2000" dirty="0" smtClean="0"/>
              <a:t>June 14, 2018</a:t>
            </a:r>
            <a:endParaRPr lang="en-US" sz="2000" dirty="0"/>
          </a:p>
        </p:txBody>
      </p:sp>
      <p:sp>
        <p:nvSpPr>
          <p:cNvPr id="20" name="Subtitle 19"/>
          <p:cNvSpPr>
            <a:spLocks noGrp="1"/>
          </p:cNvSpPr>
          <p:nvPr>
            <p:ph type="subTitle" idx="1"/>
          </p:nvPr>
        </p:nvSpPr>
        <p:spPr>
          <a:xfrm>
            <a:off x="1371600" y="4364052"/>
            <a:ext cx="6400800" cy="338554"/>
          </a:xfrm>
        </p:spPr>
        <p:txBody>
          <a:bodyPr/>
          <a:lstStyle/>
          <a:p>
            <a:r>
              <a:rPr lang="en-US" dirty="0" smtClean="0"/>
              <a:t>John Hugo, Vice President, Financials Products and Go To Market </a:t>
            </a:r>
            <a:endParaRPr lang="en-US" i="1" dirty="0"/>
          </a:p>
        </p:txBody>
      </p:sp>
    </p:spTree>
    <p:extLst>
      <p:ext uri="{BB962C8B-B14F-4D97-AF65-F5344CB8AC3E}">
        <p14:creationId xmlns:p14="http://schemas.microsoft.com/office/powerpoint/2010/main" val="1862230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“Wouldn’t it be cool if…”</a:t>
            </a:r>
            <a:endParaRPr lang="en-US" dirty="0"/>
          </a:p>
        </p:txBody>
      </p:sp>
      <p:sp>
        <p:nvSpPr>
          <p:cNvPr id="3" name="TextBox 2"/>
          <p:cNvSpPr txBox="1"/>
          <p:nvPr/>
        </p:nvSpPr>
        <p:spPr>
          <a:xfrm>
            <a:off x="8536329" y="4687747"/>
            <a:ext cx="544010" cy="369332"/>
          </a:xfrm>
          <a:prstGeom prst="rect">
            <a:avLst/>
          </a:prstGeom>
          <a:noFill/>
        </p:spPr>
        <p:txBody>
          <a:bodyPr wrap="square" rtlCol="0">
            <a:spAutoFit/>
          </a:bodyPr>
          <a:lstStyle/>
          <a:p>
            <a:r>
              <a:rPr lang="en-US" dirty="0">
                <a:solidFill>
                  <a:schemeClr val="bg1">
                    <a:lumMod val="50000"/>
                  </a:schemeClr>
                </a:solidFill>
              </a:rPr>
              <a:t>2</a:t>
            </a:r>
            <a:endParaRPr lang="en-US" dirty="0" smtClean="0">
              <a:solidFill>
                <a:schemeClr val="bg1">
                  <a:lumMod val="50000"/>
                </a:schemeClr>
              </a:solidFill>
            </a:endParaRPr>
          </a:p>
        </p:txBody>
      </p:sp>
      <p:sp>
        <p:nvSpPr>
          <p:cNvPr id="4" name="Content Placeholder 3"/>
          <p:cNvSpPr>
            <a:spLocks noGrp="1"/>
          </p:cNvSpPr>
          <p:nvPr>
            <p:ph sz="quarter" idx="13"/>
          </p:nvPr>
        </p:nvSpPr>
        <p:spPr/>
        <p:txBody>
          <a:bodyPr/>
          <a:lstStyle/>
          <a:p>
            <a:pPr indent="0">
              <a:buNone/>
            </a:pPr>
            <a:r>
              <a:rPr lang="en-US" u="sng" dirty="0">
                <a:hlinkClick r:id="rId3"/>
              </a:rPr>
              <a:t>https://www.youtube.com/watch?v=WHRWr7QqQCU</a:t>
            </a:r>
            <a:endParaRPr lang="en-US" dirty="0"/>
          </a:p>
        </p:txBody>
      </p:sp>
    </p:spTree>
    <p:extLst>
      <p:ext uri="{BB962C8B-B14F-4D97-AF65-F5344CB8AC3E}">
        <p14:creationId xmlns:p14="http://schemas.microsoft.com/office/powerpoint/2010/main" val="3158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Innovation</a:t>
            </a:r>
            <a:endParaRPr lang="en-US" dirty="0"/>
          </a:p>
        </p:txBody>
      </p:sp>
      <p:sp>
        <p:nvSpPr>
          <p:cNvPr id="3" name="TextBox 2"/>
          <p:cNvSpPr txBox="1"/>
          <p:nvPr/>
        </p:nvSpPr>
        <p:spPr>
          <a:xfrm>
            <a:off x="8536329" y="4687747"/>
            <a:ext cx="544010" cy="369332"/>
          </a:xfrm>
          <a:prstGeom prst="rect">
            <a:avLst/>
          </a:prstGeom>
          <a:noFill/>
        </p:spPr>
        <p:txBody>
          <a:bodyPr wrap="square" rtlCol="0">
            <a:spAutoFit/>
          </a:bodyPr>
          <a:lstStyle/>
          <a:p>
            <a:r>
              <a:rPr lang="en-US" dirty="0">
                <a:solidFill>
                  <a:schemeClr val="bg1">
                    <a:lumMod val="50000"/>
                  </a:schemeClr>
                </a:solidFill>
              </a:rPr>
              <a:t>2</a:t>
            </a:r>
            <a:endParaRPr lang="en-US" dirty="0" smtClean="0">
              <a:solidFill>
                <a:schemeClr val="bg1">
                  <a:lumMod val="50000"/>
                </a:schemeClr>
              </a:solidFill>
            </a:endParaRPr>
          </a:p>
        </p:txBody>
      </p:sp>
      <p:sp>
        <p:nvSpPr>
          <p:cNvPr id="4" name="Content Placeholder 3"/>
          <p:cNvSpPr>
            <a:spLocks noGrp="1"/>
          </p:cNvSpPr>
          <p:nvPr>
            <p:ph sz="quarter" idx="13"/>
          </p:nvPr>
        </p:nvSpPr>
        <p:spPr/>
        <p:txBody>
          <a:bodyPr>
            <a:normAutofit fontScale="92500" lnSpcReduction="20000"/>
          </a:bodyPr>
          <a:lstStyle/>
          <a:p>
            <a:pPr indent="0">
              <a:buNone/>
            </a:pPr>
            <a:r>
              <a:rPr lang="en-US" dirty="0" smtClean="0"/>
              <a:t>Internal Innovation </a:t>
            </a:r>
            <a:r>
              <a:rPr lang="en-US" sz="1600" dirty="0" smtClean="0"/>
              <a:t>(among others):</a:t>
            </a:r>
          </a:p>
          <a:p>
            <a:pPr marL="342900" indent="-342900">
              <a:buFont typeface="Wingdings" panose="05000000000000000000" pitchFamily="2" charset="2"/>
              <a:buChar char="Ø"/>
            </a:pPr>
            <a:r>
              <a:rPr lang="en-US" dirty="0"/>
              <a:t> </a:t>
            </a:r>
            <a:r>
              <a:rPr lang="en-US" sz="1800" dirty="0" smtClean="0"/>
              <a:t>Hackathons (light sabre not included)</a:t>
            </a:r>
          </a:p>
          <a:p>
            <a:pPr marL="342900" indent="-342900">
              <a:buFont typeface="Wingdings" panose="05000000000000000000" pitchFamily="2" charset="2"/>
              <a:buChar char="Ø"/>
            </a:pPr>
            <a:r>
              <a:rPr lang="en-US" sz="1800" dirty="0"/>
              <a:t> </a:t>
            </a:r>
            <a:r>
              <a:rPr lang="en-US" sz="1800" dirty="0" smtClean="0"/>
              <a:t>Canvas Design System</a:t>
            </a:r>
          </a:p>
          <a:p>
            <a:pPr marL="342900" indent="-342900">
              <a:buFont typeface="Wingdings" panose="05000000000000000000" pitchFamily="2" charset="2"/>
              <a:buChar char="Ø"/>
            </a:pPr>
            <a:r>
              <a:rPr lang="en-US" sz="1800" dirty="0"/>
              <a:t> </a:t>
            </a:r>
            <a:r>
              <a:rPr lang="en-US" sz="1800" dirty="0" smtClean="0"/>
              <a:t>High level of “technologically curious” employees</a:t>
            </a:r>
          </a:p>
          <a:p>
            <a:pPr marL="342900" indent="-342900">
              <a:buFont typeface="Wingdings" panose="05000000000000000000" pitchFamily="2" charset="2"/>
              <a:buChar char="Ø"/>
            </a:pPr>
            <a:r>
              <a:rPr lang="en-US" sz="1800" dirty="0"/>
              <a:t> </a:t>
            </a:r>
            <a:r>
              <a:rPr lang="en-US" sz="1800" dirty="0" smtClean="0"/>
              <a:t>Embrace technology as it unfolds</a:t>
            </a:r>
          </a:p>
          <a:p>
            <a:pPr indent="0">
              <a:buNone/>
            </a:pPr>
            <a:r>
              <a:rPr lang="en-US" dirty="0" smtClean="0"/>
              <a:t>External Innovation </a:t>
            </a:r>
            <a:r>
              <a:rPr lang="en-US" sz="1600" dirty="0" smtClean="0"/>
              <a:t>(among others):</a:t>
            </a:r>
          </a:p>
          <a:p>
            <a:pPr marL="342900" indent="-342900">
              <a:buFont typeface="Wingdings" panose="05000000000000000000" pitchFamily="2" charset="2"/>
              <a:buChar char="Ø"/>
            </a:pPr>
            <a:r>
              <a:rPr lang="en-US" sz="1800" dirty="0"/>
              <a:t> </a:t>
            </a:r>
            <a:r>
              <a:rPr lang="en-US" sz="1800" dirty="0" smtClean="0"/>
              <a:t>Workday Community</a:t>
            </a:r>
          </a:p>
          <a:p>
            <a:pPr marL="342900" indent="-342900">
              <a:buFont typeface="Wingdings" panose="05000000000000000000" pitchFamily="2" charset="2"/>
              <a:buChar char="Ø"/>
            </a:pPr>
            <a:r>
              <a:rPr lang="en-US" sz="1800" dirty="0"/>
              <a:t> </a:t>
            </a:r>
            <a:r>
              <a:rPr lang="en-US" sz="1800" dirty="0" smtClean="0"/>
              <a:t>Workday Cloud Platform</a:t>
            </a:r>
          </a:p>
          <a:p>
            <a:pPr indent="0" algn="ctr">
              <a:buNone/>
            </a:pPr>
            <a:r>
              <a:rPr lang="en-US" sz="1800" i="1" dirty="0" smtClean="0"/>
              <a:t>As a result of these and other innovation ideas, Forbes recently named Workday</a:t>
            </a:r>
          </a:p>
          <a:p>
            <a:pPr indent="0" algn="ctr">
              <a:buNone/>
            </a:pPr>
            <a:r>
              <a:rPr lang="en-US" sz="1800" i="1" dirty="0" smtClean="0"/>
              <a:t># 2 on the list of “The World’s Most Innovative Companies”</a:t>
            </a:r>
            <a:endParaRPr lang="en-US" sz="1800" i="1" dirty="0"/>
          </a:p>
        </p:txBody>
      </p:sp>
    </p:spTree>
    <p:extLst>
      <p:ext uri="{BB962C8B-B14F-4D97-AF65-F5344CB8AC3E}">
        <p14:creationId xmlns:p14="http://schemas.microsoft.com/office/powerpoint/2010/main" val="155511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
                                        <p:tgtEl>
                                          <p:spTgt spid="4">
                                            <p:txEl>
                                              <p:pRg st="8" end="8"/>
                                            </p:txEl>
                                          </p:spTgt>
                                        </p:tgtEl>
                                      </p:cBhvr>
                                    </p:animEffect>
                                    <p:anim calcmode="lin" valueType="num">
                                      <p:cBhvr>
                                        <p:cTn id="5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Effect transition="in" filter="fade">
                                      <p:cBhvr>
                                        <p:cTn id="60" dur="1000"/>
                                        <p:tgtEl>
                                          <p:spTgt spid="4">
                                            <p:txEl>
                                              <p:pRg st="9" end="9"/>
                                            </p:txEl>
                                          </p:spTgt>
                                        </p:tgtEl>
                                      </p:cBhvr>
                                    </p:animEffect>
                                    <p:anim calcmode="lin" valueType="num">
                                      <p:cBhvr>
                                        <p:cTn id="6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stars of “Wouldn’t it be cool if…” </a:t>
            </a:r>
            <a:endParaRPr lang="en-US" dirty="0"/>
          </a:p>
        </p:txBody>
      </p:sp>
      <p:sp>
        <p:nvSpPr>
          <p:cNvPr id="4" name="TextBox 3"/>
          <p:cNvSpPr txBox="1"/>
          <p:nvPr/>
        </p:nvSpPr>
        <p:spPr>
          <a:xfrm>
            <a:off x="8461094" y="4560954"/>
            <a:ext cx="578734" cy="369332"/>
          </a:xfrm>
          <a:prstGeom prst="rect">
            <a:avLst/>
          </a:prstGeom>
          <a:noFill/>
        </p:spPr>
        <p:txBody>
          <a:bodyPr wrap="square" rtlCol="0">
            <a:spAutoFit/>
          </a:bodyPr>
          <a:lstStyle/>
          <a:p>
            <a:r>
              <a:rPr lang="en-US" dirty="0" smtClean="0">
                <a:solidFill>
                  <a:schemeClr val="bg1">
                    <a:lumMod val="50000"/>
                  </a:schemeClr>
                </a:solidFill>
              </a:rPr>
              <a:t>3</a:t>
            </a: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02826" y="912565"/>
            <a:ext cx="7361498" cy="413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79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Why Continuous Innovation Works</a:t>
            </a:r>
            <a:r>
              <a:rPr lang="en-US" dirty="0" smtClean="0"/>
              <a:t/>
            </a:r>
            <a:br>
              <a:rPr lang="en-US" dirty="0" smtClean="0"/>
            </a:br>
            <a:endParaRPr lang="en-US" sz="1800" dirty="0"/>
          </a:p>
        </p:txBody>
      </p:sp>
      <p:sp>
        <p:nvSpPr>
          <p:cNvPr id="2" name="Slide Number Placeholder 1"/>
          <p:cNvSpPr>
            <a:spLocks noGrp="1"/>
          </p:cNvSpPr>
          <p:nvPr>
            <p:ph type="sldNum" sz="quarter" idx="4294967295"/>
          </p:nvPr>
        </p:nvSpPr>
        <p:spPr>
          <a:xfrm>
            <a:off x="8296155" y="4676172"/>
            <a:ext cx="616352" cy="283614"/>
          </a:xfrm>
          <a:prstGeom prst="rect">
            <a:avLst/>
          </a:prstGeom>
        </p:spPr>
        <p:txBody>
          <a:bodyPr/>
          <a:lstStyle/>
          <a:p>
            <a:fld id="{F1C7BAED-0F64-44A8-9CB2-6EDDED69C05B}" type="slidenum">
              <a:rPr lang="en-US" smtClean="0"/>
              <a:pPr/>
              <a:t>5</a:t>
            </a:fld>
            <a:endParaRPr lang="en-US" dirty="0"/>
          </a:p>
        </p:txBody>
      </p:sp>
      <p:sp>
        <p:nvSpPr>
          <p:cNvPr id="5" name="Title 3"/>
          <p:cNvSpPr txBox="1">
            <a:spLocks/>
          </p:cNvSpPr>
          <p:nvPr/>
        </p:nvSpPr>
        <p:spPr>
          <a:xfrm>
            <a:off x="457200" y="60614"/>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a:lstStyle>
          <a:p>
            <a:endParaRPr lang="en-US" dirty="0"/>
          </a:p>
        </p:txBody>
      </p:sp>
      <p:sp>
        <p:nvSpPr>
          <p:cNvPr id="7" name="Rounded Rectangle 6"/>
          <p:cNvSpPr/>
          <p:nvPr/>
        </p:nvSpPr>
        <p:spPr>
          <a:xfrm>
            <a:off x="260431" y="1157469"/>
            <a:ext cx="2529068" cy="960698"/>
          </a:xfrm>
          <a:prstGeom prst="roundRect">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r>
              <a:rPr lang="en-US" dirty="0" smtClean="0">
                <a:solidFill>
                  <a:schemeClr val="bg1"/>
                </a:solidFill>
              </a:rPr>
              <a:t>In-memory Object Model</a:t>
            </a:r>
            <a:endParaRPr lang="en-US" dirty="0">
              <a:solidFill>
                <a:schemeClr val="bg1"/>
              </a:solidFill>
            </a:endParaRPr>
          </a:p>
        </p:txBody>
      </p:sp>
      <p:sp>
        <p:nvSpPr>
          <p:cNvPr id="8" name="Rounded Rectangle 7"/>
          <p:cNvSpPr/>
          <p:nvPr/>
        </p:nvSpPr>
        <p:spPr>
          <a:xfrm>
            <a:off x="2789498" y="2353519"/>
            <a:ext cx="2569579" cy="968415"/>
          </a:xfrm>
          <a:prstGeom prst="roundRect">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r>
              <a:rPr lang="en-US" dirty="0" smtClean="0">
                <a:solidFill>
                  <a:schemeClr val="bg1"/>
                </a:solidFill>
              </a:rPr>
              <a:t>EVERY customer on same version</a:t>
            </a:r>
            <a:endParaRPr lang="en-US" dirty="0">
              <a:solidFill>
                <a:schemeClr val="bg1"/>
              </a:solidFill>
            </a:endParaRPr>
          </a:p>
        </p:txBody>
      </p:sp>
      <p:sp>
        <p:nvSpPr>
          <p:cNvPr id="9" name="Rounded Rectangle 8"/>
          <p:cNvSpPr/>
          <p:nvPr/>
        </p:nvSpPr>
        <p:spPr>
          <a:xfrm>
            <a:off x="5359077" y="3626735"/>
            <a:ext cx="2615880" cy="968414"/>
          </a:xfrm>
          <a:prstGeom prst="roundRect">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r>
              <a:rPr lang="en-US" dirty="0" smtClean="0">
                <a:solidFill>
                  <a:schemeClr val="bg1"/>
                </a:solidFill>
              </a:rPr>
              <a:t>Semi-annual version updates</a:t>
            </a:r>
            <a:endParaRPr lang="en-US" dirty="0">
              <a:solidFill>
                <a:schemeClr val="bg1"/>
              </a:solidFill>
            </a:endParaRPr>
          </a:p>
        </p:txBody>
      </p:sp>
      <p:cxnSp>
        <p:nvCxnSpPr>
          <p:cNvPr id="11" name="Straight Arrow Connector 10"/>
          <p:cNvCxnSpPr/>
          <p:nvPr/>
        </p:nvCxnSpPr>
        <p:spPr>
          <a:xfrm>
            <a:off x="1886673" y="2245489"/>
            <a:ext cx="787079" cy="416688"/>
          </a:xfrm>
          <a:prstGeom prst="straightConnector1">
            <a:avLst/>
          </a:prstGeom>
          <a:ln w="444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74287" y="3530278"/>
            <a:ext cx="983850" cy="428264"/>
          </a:xfrm>
          <a:prstGeom prst="straightConnector1">
            <a:avLst/>
          </a:prstGeom>
          <a:ln w="444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72192" y="1492209"/>
            <a:ext cx="3014608" cy="646331"/>
          </a:xfrm>
          <a:prstGeom prst="rect">
            <a:avLst/>
          </a:prstGeom>
          <a:noFill/>
        </p:spPr>
        <p:txBody>
          <a:bodyPr wrap="none" rtlCol="0">
            <a:spAutoFit/>
          </a:bodyPr>
          <a:lstStyle/>
          <a:p>
            <a:r>
              <a:rPr lang="en-US" i="1" dirty="0" smtClean="0">
                <a:solidFill>
                  <a:schemeClr val="tx1">
                    <a:lumMod val="50000"/>
                  </a:schemeClr>
                </a:solidFill>
              </a:rPr>
              <a:t>“</a:t>
            </a:r>
            <a:r>
              <a:rPr lang="en-US" i="1" dirty="0" smtClean="0">
                <a:solidFill>
                  <a:schemeClr val="tx1">
                    <a:lumMod val="50000"/>
                  </a:schemeClr>
                </a:solidFill>
              </a:rPr>
              <a:t>If you understand it, it’s not</a:t>
            </a:r>
          </a:p>
          <a:p>
            <a:r>
              <a:rPr lang="en-US" i="1" dirty="0" smtClean="0">
                <a:solidFill>
                  <a:schemeClr val="tx1">
                    <a:lumMod val="50000"/>
                  </a:schemeClr>
                </a:solidFill>
              </a:rPr>
              <a:t>Innovation…”</a:t>
            </a:r>
            <a:endParaRPr lang="en-US" i="1" dirty="0" smtClean="0">
              <a:solidFill>
                <a:schemeClr val="tx1">
                  <a:lumMod val="50000"/>
                </a:schemeClr>
              </a:solidFill>
            </a:endParaRPr>
          </a:p>
        </p:txBody>
      </p:sp>
      <p:sp>
        <p:nvSpPr>
          <p:cNvPr id="6" name="TextBox 5"/>
          <p:cNvSpPr txBox="1"/>
          <p:nvPr/>
        </p:nvSpPr>
        <p:spPr>
          <a:xfrm>
            <a:off x="457200" y="3853443"/>
            <a:ext cx="3416320" cy="646331"/>
          </a:xfrm>
          <a:prstGeom prst="rect">
            <a:avLst/>
          </a:prstGeom>
          <a:noFill/>
        </p:spPr>
        <p:txBody>
          <a:bodyPr wrap="none" rtlCol="0">
            <a:spAutoFit/>
          </a:bodyPr>
          <a:lstStyle/>
          <a:p>
            <a:r>
              <a:rPr lang="en-US" i="1" dirty="0" smtClean="0">
                <a:solidFill>
                  <a:schemeClr val="tx1">
                    <a:lumMod val="50000"/>
                  </a:schemeClr>
                </a:solidFill>
              </a:rPr>
              <a:t>“If at first the idea is not</a:t>
            </a:r>
            <a:r>
              <a:rPr lang="en-US" i="1" dirty="0">
                <a:solidFill>
                  <a:schemeClr val="tx1">
                    <a:lumMod val="50000"/>
                  </a:schemeClr>
                </a:solidFill>
              </a:rPr>
              <a:t> </a:t>
            </a:r>
            <a:r>
              <a:rPr lang="en-US" i="1" dirty="0" smtClean="0">
                <a:solidFill>
                  <a:schemeClr val="tx1">
                    <a:lumMod val="50000"/>
                  </a:schemeClr>
                </a:solidFill>
              </a:rPr>
              <a:t>absurd,</a:t>
            </a:r>
          </a:p>
          <a:p>
            <a:r>
              <a:rPr lang="en-US" i="1" dirty="0">
                <a:solidFill>
                  <a:schemeClr val="tx1">
                    <a:lumMod val="50000"/>
                  </a:schemeClr>
                </a:solidFill>
              </a:rPr>
              <a:t> </a:t>
            </a:r>
            <a:r>
              <a:rPr lang="en-US" i="1" dirty="0" smtClean="0">
                <a:solidFill>
                  <a:schemeClr val="tx1">
                    <a:lumMod val="50000"/>
                  </a:schemeClr>
                </a:solidFill>
              </a:rPr>
              <a:t>then there is no hope for it…”</a:t>
            </a:r>
            <a:endParaRPr lang="en-US" i="1" dirty="0" smtClean="0">
              <a:solidFill>
                <a:schemeClr val="tx1">
                  <a:lumMod val="50000"/>
                </a:schemeClr>
              </a:solidFill>
            </a:endParaRPr>
          </a:p>
        </p:txBody>
      </p:sp>
    </p:spTree>
    <p:extLst>
      <p:ext uri="{BB962C8B-B14F-4D97-AF65-F5344CB8AC3E}">
        <p14:creationId xmlns:p14="http://schemas.microsoft.com/office/powerpoint/2010/main" val="5069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xmlns="" id="{D7464860-6347-4842-B956-B907892101A8}"/>
              </a:ext>
            </a:extLst>
          </p:cNvPr>
          <p:cNvSpPr>
            <a:spLocks/>
          </p:cNvSpPr>
          <p:nvPr/>
        </p:nvSpPr>
        <p:spPr bwMode="auto">
          <a:xfrm>
            <a:off x="0" y="2814279"/>
            <a:ext cx="9144000" cy="2329221"/>
          </a:xfrm>
          <a:custGeom>
            <a:avLst/>
            <a:gdLst>
              <a:gd name="T0" fmla="*/ 0 w 960"/>
              <a:gd name="T1" fmla="*/ 82 h 248"/>
              <a:gd name="T2" fmla="*/ 0 w 960"/>
              <a:gd name="T3" fmla="*/ 248 h 248"/>
              <a:gd name="T4" fmla="*/ 960 w 960"/>
              <a:gd name="T5" fmla="*/ 248 h 248"/>
              <a:gd name="T6" fmla="*/ 960 w 960"/>
              <a:gd name="T7" fmla="*/ 0 h 248"/>
              <a:gd name="T8" fmla="*/ 0 w 960"/>
              <a:gd name="T9" fmla="*/ 82 h 248"/>
            </a:gdLst>
            <a:ahLst/>
            <a:cxnLst>
              <a:cxn ang="0">
                <a:pos x="T0" y="T1"/>
              </a:cxn>
              <a:cxn ang="0">
                <a:pos x="T2" y="T3"/>
              </a:cxn>
              <a:cxn ang="0">
                <a:pos x="T4" y="T5"/>
              </a:cxn>
              <a:cxn ang="0">
                <a:pos x="T6" y="T7"/>
              </a:cxn>
              <a:cxn ang="0">
                <a:pos x="T8" y="T9"/>
              </a:cxn>
            </a:cxnLst>
            <a:rect l="0" t="0" r="r" b="b"/>
            <a:pathLst>
              <a:path w="960" h="248">
                <a:moveTo>
                  <a:pt x="0" y="82"/>
                </a:moveTo>
                <a:cubicBezTo>
                  <a:pt x="0" y="248"/>
                  <a:pt x="0" y="248"/>
                  <a:pt x="0" y="248"/>
                </a:cubicBezTo>
                <a:cubicBezTo>
                  <a:pt x="960" y="248"/>
                  <a:pt x="960" y="248"/>
                  <a:pt x="960" y="248"/>
                </a:cubicBezTo>
                <a:cubicBezTo>
                  <a:pt x="960" y="0"/>
                  <a:pt x="960" y="0"/>
                  <a:pt x="960" y="0"/>
                </a:cubicBezTo>
                <a:cubicBezTo>
                  <a:pt x="417" y="67"/>
                  <a:pt x="0" y="82"/>
                  <a:pt x="0" y="8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31" name="Straight Connector 130">
            <a:extLst>
              <a:ext uri="{FF2B5EF4-FFF2-40B4-BE49-F238E27FC236}">
                <a16:creationId xmlns:a16="http://schemas.microsoft.com/office/drawing/2014/main" xmlns="" id="{26A93C13-D7B7-41BC-84BD-042935ED06FA}"/>
              </a:ext>
            </a:extLst>
          </p:cNvPr>
          <p:cNvCxnSpPr>
            <a:cxnSpLocks/>
          </p:cNvCxnSpPr>
          <p:nvPr/>
        </p:nvCxnSpPr>
        <p:spPr>
          <a:xfrm>
            <a:off x="9135502" y="2808940"/>
            <a:ext cx="0" cy="2353610"/>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5" name="Freeform 5">
            <a:extLst>
              <a:ext uri="{FF2B5EF4-FFF2-40B4-BE49-F238E27FC236}">
                <a16:creationId xmlns:a16="http://schemas.microsoft.com/office/drawing/2014/main" xmlns="" id="{5B7F5841-1274-4CBF-9EC6-2B27F8177CB8}"/>
              </a:ext>
            </a:extLst>
          </p:cNvPr>
          <p:cNvSpPr>
            <a:spLocks/>
          </p:cNvSpPr>
          <p:nvPr/>
        </p:nvSpPr>
        <p:spPr bwMode="auto">
          <a:xfrm>
            <a:off x="0" y="2808940"/>
            <a:ext cx="9144000" cy="770040"/>
          </a:xfrm>
          <a:custGeom>
            <a:avLst/>
            <a:gdLst>
              <a:gd name="T0" fmla="*/ 0 w 960"/>
              <a:gd name="T1" fmla="*/ 82 h 248"/>
              <a:gd name="T2" fmla="*/ 0 w 960"/>
              <a:gd name="T3" fmla="*/ 248 h 248"/>
              <a:gd name="T4" fmla="*/ 960 w 960"/>
              <a:gd name="T5" fmla="*/ 248 h 248"/>
              <a:gd name="T6" fmla="*/ 960 w 960"/>
              <a:gd name="T7" fmla="*/ 0 h 248"/>
              <a:gd name="T8" fmla="*/ 0 w 960"/>
              <a:gd name="T9" fmla="*/ 82 h 248"/>
              <a:gd name="connsiteX0" fmla="*/ 0 w 10000"/>
              <a:gd name="connsiteY0" fmla="*/ 10000 h 10393"/>
              <a:gd name="connsiteX1" fmla="*/ 10000 w 10000"/>
              <a:gd name="connsiteY1" fmla="*/ 10000 h 10393"/>
              <a:gd name="connsiteX2" fmla="*/ 10000 w 10000"/>
              <a:gd name="connsiteY2" fmla="*/ 0 h 10393"/>
              <a:gd name="connsiteX3" fmla="*/ 0 w 10000"/>
              <a:gd name="connsiteY3" fmla="*/ 3306 h 10393"/>
              <a:gd name="connsiteX4" fmla="*/ 100 w 10000"/>
              <a:gd name="connsiteY4" fmla="*/ 10393 h 10393"/>
              <a:gd name="connsiteX0" fmla="*/ 0 w 10000"/>
              <a:gd name="connsiteY0" fmla="*/ 10000 h 10000"/>
              <a:gd name="connsiteX1" fmla="*/ 10000 w 10000"/>
              <a:gd name="connsiteY1" fmla="*/ 10000 h 10000"/>
              <a:gd name="connsiteX2" fmla="*/ 10000 w 10000"/>
              <a:gd name="connsiteY2" fmla="*/ 0 h 10000"/>
              <a:gd name="connsiteX3" fmla="*/ 0 w 10000"/>
              <a:gd name="connsiteY3" fmla="*/ 3306 h 10000"/>
              <a:gd name="connsiteX0" fmla="*/ 10000 w 10000"/>
              <a:gd name="connsiteY0" fmla="*/ 10000 h 10000"/>
              <a:gd name="connsiteX1" fmla="*/ 10000 w 10000"/>
              <a:gd name="connsiteY1" fmla="*/ 0 h 10000"/>
              <a:gd name="connsiteX2" fmla="*/ 0 w 10000"/>
              <a:gd name="connsiteY2" fmla="*/ 3306 h 10000"/>
              <a:gd name="connsiteX0" fmla="*/ 10000 w 10000"/>
              <a:gd name="connsiteY0" fmla="*/ 0 h 3306"/>
              <a:gd name="connsiteX1" fmla="*/ 0 w 10000"/>
              <a:gd name="connsiteY1" fmla="*/ 3306 h 3306"/>
            </a:gdLst>
            <a:ahLst/>
            <a:cxnLst>
              <a:cxn ang="0">
                <a:pos x="connsiteX0" y="connsiteY0"/>
              </a:cxn>
              <a:cxn ang="0">
                <a:pos x="connsiteX1" y="connsiteY1"/>
              </a:cxn>
            </a:cxnLst>
            <a:rect l="l" t="t" r="r" b="b"/>
            <a:pathLst>
              <a:path w="10000" h="3306">
                <a:moveTo>
                  <a:pt x="10000" y="0"/>
                </a:moveTo>
                <a:cubicBezTo>
                  <a:pt x="4344" y="2702"/>
                  <a:pt x="0" y="3306"/>
                  <a:pt x="0" y="3306"/>
                </a:cubicBezTo>
              </a:path>
            </a:pathLst>
          </a:custGeom>
          <a:noFill/>
          <a:ln w="25400" cap="rnd" cmpd="sng">
            <a:solidFill>
              <a:schemeClr val="tx2"/>
            </a:solidFill>
            <a:prstDash val="sysDot"/>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p:txBody>
          <a:bodyPr/>
          <a:lstStyle/>
          <a:p>
            <a:r>
              <a:rPr lang="en-US" dirty="0" smtClean="0"/>
              <a:t>Continuously Innovative ERP Software</a:t>
            </a:r>
            <a:endParaRPr lang="en-US" dirty="0"/>
          </a:p>
        </p:txBody>
      </p:sp>
      <p:sp>
        <p:nvSpPr>
          <p:cNvPr id="6" name="Footer Placeholder 3"/>
          <p:cNvSpPr>
            <a:spLocks noGrp="1"/>
          </p:cNvSpPr>
          <p:nvPr>
            <p:ph type="ftr" sz="quarter" idx="3"/>
          </p:nvPr>
        </p:nvSpPr>
        <p:spPr>
          <a:prstGeom prst="rect">
            <a:avLst/>
          </a:prstGeom>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pic>
        <p:nvPicPr>
          <p:cNvPr id="11" name="Picture 10">
            <a:extLst>
              <a:ext uri="{FF2B5EF4-FFF2-40B4-BE49-F238E27FC236}">
                <a16:creationId xmlns:a16="http://schemas.microsoft.com/office/drawing/2014/main" xmlns="" id="{24BFABEC-8022-4CB2-B95F-0B4BBDD2C60C}"/>
              </a:ext>
            </a:extLst>
          </p:cNvPr>
          <p:cNvPicPr preferRelativeResize="0">
            <a:picLocks/>
          </p:cNvPicPr>
          <p:nvPr/>
        </p:nvPicPr>
        <p:blipFill>
          <a:blip r:embed="rId3"/>
          <a:stretch>
            <a:fillRect/>
          </a:stretch>
        </p:blipFill>
        <p:spPr>
          <a:xfrm>
            <a:off x="782473" y="3389234"/>
            <a:ext cx="278345" cy="283755"/>
          </a:xfrm>
          <a:prstGeom prst="rect">
            <a:avLst/>
          </a:prstGeom>
        </p:spPr>
      </p:pic>
      <p:pic>
        <p:nvPicPr>
          <p:cNvPr id="13" name="Picture 12">
            <a:extLst>
              <a:ext uri="{FF2B5EF4-FFF2-40B4-BE49-F238E27FC236}">
                <a16:creationId xmlns:a16="http://schemas.microsoft.com/office/drawing/2014/main" xmlns="" id="{549E2A67-0F00-408A-8883-C40DD489DEDA}"/>
              </a:ext>
            </a:extLst>
          </p:cNvPr>
          <p:cNvPicPr preferRelativeResize="0">
            <a:picLocks/>
          </p:cNvPicPr>
          <p:nvPr/>
        </p:nvPicPr>
        <p:blipFill>
          <a:blip r:embed="rId4"/>
          <a:stretch>
            <a:fillRect/>
          </a:stretch>
        </p:blipFill>
        <p:spPr>
          <a:xfrm>
            <a:off x="1285620" y="3356526"/>
            <a:ext cx="278345" cy="283755"/>
          </a:xfrm>
          <a:prstGeom prst="rect">
            <a:avLst/>
          </a:prstGeom>
        </p:spPr>
      </p:pic>
      <p:pic>
        <p:nvPicPr>
          <p:cNvPr id="14" name="Picture 13">
            <a:extLst>
              <a:ext uri="{FF2B5EF4-FFF2-40B4-BE49-F238E27FC236}">
                <a16:creationId xmlns:a16="http://schemas.microsoft.com/office/drawing/2014/main" xmlns="" id="{60ACD0FA-3A87-449B-8489-68CD64CBC23D}"/>
              </a:ext>
            </a:extLst>
          </p:cNvPr>
          <p:cNvPicPr preferRelativeResize="0">
            <a:picLocks/>
          </p:cNvPicPr>
          <p:nvPr/>
        </p:nvPicPr>
        <p:blipFill>
          <a:blip r:embed="rId5"/>
          <a:stretch>
            <a:fillRect/>
          </a:stretch>
        </p:blipFill>
        <p:spPr>
          <a:xfrm>
            <a:off x="1788767" y="3330784"/>
            <a:ext cx="278345" cy="283755"/>
          </a:xfrm>
          <a:prstGeom prst="rect">
            <a:avLst/>
          </a:prstGeom>
        </p:spPr>
      </p:pic>
      <p:pic>
        <p:nvPicPr>
          <p:cNvPr id="15" name="Picture 14">
            <a:extLst>
              <a:ext uri="{FF2B5EF4-FFF2-40B4-BE49-F238E27FC236}">
                <a16:creationId xmlns:a16="http://schemas.microsoft.com/office/drawing/2014/main" xmlns="" id="{B8612618-AEF0-4658-8CA2-DF98A590F5AD}"/>
              </a:ext>
            </a:extLst>
          </p:cNvPr>
          <p:cNvPicPr preferRelativeResize="0">
            <a:picLocks/>
          </p:cNvPicPr>
          <p:nvPr/>
        </p:nvPicPr>
        <p:blipFill>
          <a:blip r:embed="rId6"/>
          <a:stretch>
            <a:fillRect/>
          </a:stretch>
        </p:blipFill>
        <p:spPr>
          <a:xfrm>
            <a:off x="2291914" y="3293976"/>
            <a:ext cx="278345" cy="283755"/>
          </a:xfrm>
          <a:prstGeom prst="rect">
            <a:avLst/>
          </a:prstGeom>
        </p:spPr>
      </p:pic>
      <p:pic>
        <p:nvPicPr>
          <p:cNvPr id="22" name="Picture 21">
            <a:extLst>
              <a:ext uri="{FF2B5EF4-FFF2-40B4-BE49-F238E27FC236}">
                <a16:creationId xmlns:a16="http://schemas.microsoft.com/office/drawing/2014/main" xmlns="" id="{A04946F0-B6A4-4DB1-9846-084C4816B43C}"/>
              </a:ext>
            </a:extLst>
          </p:cNvPr>
          <p:cNvPicPr preferRelativeResize="0">
            <a:picLocks/>
          </p:cNvPicPr>
          <p:nvPr/>
        </p:nvPicPr>
        <p:blipFill>
          <a:blip r:embed="rId7"/>
          <a:stretch>
            <a:fillRect/>
          </a:stretch>
        </p:blipFill>
        <p:spPr>
          <a:xfrm>
            <a:off x="6126111" y="2932794"/>
            <a:ext cx="373330" cy="350361"/>
          </a:xfrm>
          <a:prstGeom prst="rect">
            <a:avLst/>
          </a:prstGeom>
        </p:spPr>
      </p:pic>
      <p:pic>
        <p:nvPicPr>
          <p:cNvPr id="23" name="Picture 22">
            <a:extLst>
              <a:ext uri="{FF2B5EF4-FFF2-40B4-BE49-F238E27FC236}">
                <a16:creationId xmlns:a16="http://schemas.microsoft.com/office/drawing/2014/main" xmlns="" id="{B59EAEDC-350A-45D2-8FE3-01662710CC63}"/>
              </a:ext>
            </a:extLst>
          </p:cNvPr>
          <p:cNvPicPr preferRelativeResize="0">
            <a:picLocks/>
          </p:cNvPicPr>
          <p:nvPr/>
        </p:nvPicPr>
        <p:blipFill>
          <a:blip r:embed="rId8"/>
          <a:stretch>
            <a:fillRect/>
          </a:stretch>
        </p:blipFill>
        <p:spPr>
          <a:xfrm>
            <a:off x="6724243" y="2872551"/>
            <a:ext cx="373330" cy="350361"/>
          </a:xfrm>
          <a:prstGeom prst="rect">
            <a:avLst/>
          </a:prstGeom>
        </p:spPr>
      </p:pic>
      <p:pic>
        <p:nvPicPr>
          <p:cNvPr id="34" name="Picture 33">
            <a:extLst>
              <a:ext uri="{FF2B5EF4-FFF2-40B4-BE49-F238E27FC236}">
                <a16:creationId xmlns:a16="http://schemas.microsoft.com/office/drawing/2014/main" xmlns="" id="{184E45BD-A75D-45FD-9B03-59D70FAF2A49}"/>
              </a:ext>
            </a:extLst>
          </p:cNvPr>
          <p:cNvPicPr preferRelativeResize="0">
            <a:picLocks/>
          </p:cNvPicPr>
          <p:nvPr/>
        </p:nvPicPr>
        <p:blipFill>
          <a:blip r:embed="rId9"/>
          <a:stretch>
            <a:fillRect/>
          </a:stretch>
        </p:blipFill>
        <p:spPr>
          <a:xfrm>
            <a:off x="7322375" y="2807257"/>
            <a:ext cx="373330" cy="350361"/>
          </a:xfrm>
          <a:prstGeom prst="rect">
            <a:avLst/>
          </a:prstGeom>
        </p:spPr>
      </p:pic>
      <p:pic>
        <p:nvPicPr>
          <p:cNvPr id="35" name="Picture 34">
            <a:extLst>
              <a:ext uri="{FF2B5EF4-FFF2-40B4-BE49-F238E27FC236}">
                <a16:creationId xmlns:a16="http://schemas.microsoft.com/office/drawing/2014/main" xmlns="" id="{C056B2F1-D767-4DAE-9B03-B776BE90A504}"/>
              </a:ext>
            </a:extLst>
          </p:cNvPr>
          <p:cNvPicPr preferRelativeResize="0">
            <a:picLocks/>
          </p:cNvPicPr>
          <p:nvPr/>
        </p:nvPicPr>
        <p:blipFill>
          <a:blip r:embed="rId10"/>
          <a:stretch>
            <a:fillRect/>
          </a:stretch>
        </p:blipFill>
        <p:spPr>
          <a:xfrm>
            <a:off x="7920507" y="2738565"/>
            <a:ext cx="373330" cy="350361"/>
          </a:xfrm>
          <a:prstGeom prst="rect">
            <a:avLst/>
          </a:prstGeom>
        </p:spPr>
      </p:pic>
      <p:pic>
        <p:nvPicPr>
          <p:cNvPr id="61" name="Picture 60">
            <a:extLst>
              <a:ext uri="{FF2B5EF4-FFF2-40B4-BE49-F238E27FC236}">
                <a16:creationId xmlns:a16="http://schemas.microsoft.com/office/drawing/2014/main" xmlns="" id="{AD813A51-0B9A-4D5B-9612-712CB6452AFE}"/>
              </a:ext>
            </a:extLst>
          </p:cNvPr>
          <p:cNvPicPr preferRelativeResize="0">
            <a:picLocks/>
          </p:cNvPicPr>
          <p:nvPr/>
        </p:nvPicPr>
        <p:blipFill>
          <a:blip r:embed="rId11"/>
          <a:stretch>
            <a:fillRect/>
          </a:stretch>
        </p:blipFill>
        <p:spPr>
          <a:xfrm>
            <a:off x="5529169" y="2992474"/>
            <a:ext cx="372140" cy="350287"/>
          </a:xfrm>
          <a:prstGeom prst="rect">
            <a:avLst/>
          </a:prstGeom>
        </p:spPr>
      </p:pic>
      <p:pic>
        <p:nvPicPr>
          <p:cNvPr id="16" name="Picture 15">
            <a:extLst>
              <a:ext uri="{FF2B5EF4-FFF2-40B4-BE49-F238E27FC236}">
                <a16:creationId xmlns:a16="http://schemas.microsoft.com/office/drawing/2014/main" xmlns="" id="{7E948F66-2D37-40B9-9DDC-D8D457AF679A}"/>
              </a:ext>
            </a:extLst>
          </p:cNvPr>
          <p:cNvPicPr preferRelativeResize="0">
            <a:picLocks/>
          </p:cNvPicPr>
          <p:nvPr/>
        </p:nvPicPr>
        <p:blipFill>
          <a:blip r:embed="rId12"/>
          <a:stretch>
            <a:fillRect/>
          </a:stretch>
        </p:blipFill>
        <p:spPr>
          <a:xfrm>
            <a:off x="2795061" y="3237087"/>
            <a:ext cx="317871" cy="324443"/>
          </a:xfrm>
          <a:prstGeom prst="rect">
            <a:avLst/>
          </a:prstGeom>
        </p:spPr>
      </p:pic>
      <p:pic>
        <p:nvPicPr>
          <p:cNvPr id="17" name="Picture 16">
            <a:extLst>
              <a:ext uri="{FF2B5EF4-FFF2-40B4-BE49-F238E27FC236}">
                <a16:creationId xmlns:a16="http://schemas.microsoft.com/office/drawing/2014/main" xmlns="" id="{D6121984-E7EC-47B5-B57D-4FD9C2CA4E98}"/>
              </a:ext>
            </a:extLst>
          </p:cNvPr>
          <p:cNvPicPr preferRelativeResize="0">
            <a:picLocks/>
          </p:cNvPicPr>
          <p:nvPr/>
        </p:nvPicPr>
        <p:blipFill>
          <a:blip r:embed="rId13"/>
          <a:stretch>
            <a:fillRect/>
          </a:stretch>
        </p:blipFill>
        <p:spPr>
          <a:xfrm>
            <a:off x="3337734" y="3195030"/>
            <a:ext cx="317871" cy="324443"/>
          </a:xfrm>
          <a:prstGeom prst="rect">
            <a:avLst/>
          </a:prstGeom>
        </p:spPr>
      </p:pic>
      <p:pic>
        <p:nvPicPr>
          <p:cNvPr id="18" name="Picture 17">
            <a:extLst>
              <a:ext uri="{FF2B5EF4-FFF2-40B4-BE49-F238E27FC236}">
                <a16:creationId xmlns:a16="http://schemas.microsoft.com/office/drawing/2014/main" xmlns="" id="{D8DAE3D6-3B91-4956-A533-E5F6B7DB5E91}"/>
              </a:ext>
            </a:extLst>
          </p:cNvPr>
          <p:cNvPicPr preferRelativeResize="0">
            <a:picLocks/>
          </p:cNvPicPr>
          <p:nvPr/>
        </p:nvPicPr>
        <p:blipFill>
          <a:blip r:embed="rId14"/>
          <a:stretch>
            <a:fillRect/>
          </a:stretch>
        </p:blipFill>
        <p:spPr>
          <a:xfrm>
            <a:off x="3880407" y="3158857"/>
            <a:ext cx="317871" cy="324443"/>
          </a:xfrm>
          <a:prstGeom prst="rect">
            <a:avLst/>
          </a:prstGeom>
        </p:spPr>
      </p:pic>
      <p:pic>
        <p:nvPicPr>
          <p:cNvPr id="20" name="Picture 19">
            <a:extLst>
              <a:ext uri="{FF2B5EF4-FFF2-40B4-BE49-F238E27FC236}">
                <a16:creationId xmlns:a16="http://schemas.microsoft.com/office/drawing/2014/main" xmlns="" id="{2AB68E50-5CE7-4EE4-B08B-CE7472B05943}"/>
              </a:ext>
            </a:extLst>
          </p:cNvPr>
          <p:cNvPicPr preferRelativeResize="0">
            <a:picLocks/>
          </p:cNvPicPr>
          <p:nvPr/>
        </p:nvPicPr>
        <p:blipFill>
          <a:blip r:embed="rId15"/>
          <a:stretch>
            <a:fillRect/>
          </a:stretch>
        </p:blipFill>
        <p:spPr>
          <a:xfrm>
            <a:off x="4965181" y="3057848"/>
            <a:ext cx="339186" cy="318319"/>
          </a:xfrm>
          <a:prstGeom prst="rect">
            <a:avLst/>
          </a:prstGeom>
        </p:spPr>
      </p:pic>
      <p:pic>
        <p:nvPicPr>
          <p:cNvPr id="62" name="Picture 61">
            <a:extLst>
              <a:ext uri="{FF2B5EF4-FFF2-40B4-BE49-F238E27FC236}">
                <a16:creationId xmlns:a16="http://schemas.microsoft.com/office/drawing/2014/main" xmlns="" id="{02E0F86A-E09E-4419-BB44-79B2D5A7C672}"/>
              </a:ext>
            </a:extLst>
          </p:cNvPr>
          <p:cNvPicPr preferRelativeResize="0">
            <a:picLocks/>
          </p:cNvPicPr>
          <p:nvPr/>
        </p:nvPicPr>
        <p:blipFill>
          <a:blip r:embed="rId16"/>
          <a:stretch>
            <a:fillRect/>
          </a:stretch>
        </p:blipFill>
        <p:spPr>
          <a:xfrm>
            <a:off x="4423080" y="3107887"/>
            <a:ext cx="317299" cy="324443"/>
          </a:xfrm>
          <a:prstGeom prst="rect">
            <a:avLst/>
          </a:prstGeom>
        </p:spPr>
      </p:pic>
      <p:sp>
        <p:nvSpPr>
          <p:cNvPr id="66" name="Rectangle 65">
            <a:extLst>
              <a:ext uri="{FF2B5EF4-FFF2-40B4-BE49-F238E27FC236}">
                <a16:creationId xmlns:a16="http://schemas.microsoft.com/office/drawing/2014/main" xmlns="" id="{52A1EAFC-659E-4940-A352-1BA963DDCB01}"/>
              </a:ext>
            </a:extLst>
          </p:cNvPr>
          <p:cNvSpPr/>
          <p:nvPr/>
        </p:nvSpPr>
        <p:spPr>
          <a:xfrm>
            <a:off x="0" y="4897373"/>
            <a:ext cx="9144000" cy="265177"/>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100" dirty="0">
              <a:solidFill>
                <a:schemeClr val="bg1"/>
              </a:solidFill>
            </a:endParaRPr>
          </a:p>
        </p:txBody>
      </p:sp>
      <p:cxnSp>
        <p:nvCxnSpPr>
          <p:cNvPr id="67" name="Straight Connector 66">
            <a:extLst>
              <a:ext uri="{FF2B5EF4-FFF2-40B4-BE49-F238E27FC236}">
                <a16:creationId xmlns:a16="http://schemas.microsoft.com/office/drawing/2014/main" xmlns="" id="{6714551F-6992-4E78-B024-7588D7E90006}"/>
              </a:ext>
            </a:extLst>
          </p:cNvPr>
          <p:cNvCxnSpPr>
            <a:cxnSpLocks/>
          </p:cNvCxnSpPr>
          <p:nvPr/>
        </p:nvCxnSpPr>
        <p:spPr>
          <a:xfrm>
            <a:off x="5417880" y="3214732"/>
            <a:ext cx="0" cy="1972319"/>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xmlns="" id="{DCF33607-09D1-458A-A16D-E734EF0836F6}"/>
              </a:ext>
            </a:extLst>
          </p:cNvPr>
          <p:cNvPicPr>
            <a:picLocks noChangeAspect="1"/>
          </p:cNvPicPr>
          <p:nvPr/>
        </p:nvPicPr>
        <p:blipFill>
          <a:blip r:embed="rId17"/>
          <a:stretch>
            <a:fillRect/>
          </a:stretch>
        </p:blipFill>
        <p:spPr>
          <a:xfrm>
            <a:off x="8518643" y="2663935"/>
            <a:ext cx="373330" cy="350361"/>
          </a:xfrm>
          <a:prstGeom prst="rect">
            <a:avLst/>
          </a:prstGeom>
        </p:spPr>
      </p:pic>
      <p:cxnSp>
        <p:nvCxnSpPr>
          <p:cNvPr id="71" name="Straight Connector 70">
            <a:extLst>
              <a:ext uri="{FF2B5EF4-FFF2-40B4-BE49-F238E27FC236}">
                <a16:creationId xmlns:a16="http://schemas.microsoft.com/office/drawing/2014/main" xmlns="" id="{4C0EBECB-E924-4513-8F8B-0DB9F8408FB2}"/>
              </a:ext>
            </a:extLst>
          </p:cNvPr>
          <p:cNvCxnSpPr>
            <a:cxnSpLocks/>
          </p:cNvCxnSpPr>
          <p:nvPr/>
        </p:nvCxnSpPr>
        <p:spPr>
          <a:xfrm>
            <a:off x="7206979" y="3039778"/>
            <a:ext cx="0" cy="1972319"/>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95826" y="3198847"/>
            <a:ext cx="7858574" cy="1028820"/>
            <a:chOff x="895826" y="3198847"/>
            <a:chExt cx="7858574" cy="1028820"/>
          </a:xfrm>
        </p:grpSpPr>
        <p:grpSp>
          <p:nvGrpSpPr>
            <p:cNvPr id="103" name="Group 102">
              <a:extLst>
                <a:ext uri="{FF2B5EF4-FFF2-40B4-BE49-F238E27FC236}">
                  <a16:creationId xmlns:a16="http://schemas.microsoft.com/office/drawing/2014/main" xmlns="" id="{67CBE4F5-93D9-4419-A933-4F45FACB52BF}"/>
                </a:ext>
              </a:extLst>
            </p:cNvPr>
            <p:cNvGrpSpPr/>
            <p:nvPr/>
          </p:nvGrpSpPr>
          <p:grpSpPr>
            <a:xfrm>
              <a:off x="7580194" y="3198847"/>
              <a:ext cx="1174206" cy="487832"/>
              <a:chOff x="7580194" y="4407589"/>
              <a:chExt cx="1174206" cy="487832"/>
            </a:xfrm>
          </p:grpSpPr>
          <p:pic>
            <p:nvPicPr>
              <p:cNvPr id="72" name="Picture 71" descr="Workday_logo_®.png">
                <a:extLst>
                  <a:ext uri="{FF2B5EF4-FFF2-40B4-BE49-F238E27FC236}">
                    <a16:creationId xmlns:a16="http://schemas.microsoft.com/office/drawing/2014/main" xmlns="" id="{12B6F89B-050B-4BF8-9CBC-57CDFEAFA009}"/>
                  </a:ext>
                </a:extLst>
              </p:cNvPr>
              <p:cNvPicPr>
                <a:picLocks noChangeAspect="1"/>
              </p:cNvPicPr>
              <p:nvPr/>
            </p:nvPicPr>
            <p:blipFill>
              <a:blip r:embed="rId18" cstate="print"/>
              <a:stretch>
                <a:fillRect/>
              </a:stretch>
            </p:blipFill>
            <p:spPr>
              <a:xfrm>
                <a:off x="7835087" y="4407589"/>
                <a:ext cx="664421" cy="282622"/>
              </a:xfrm>
              <a:prstGeom prst="rect">
                <a:avLst/>
              </a:prstGeom>
            </p:spPr>
          </p:pic>
          <p:sp>
            <p:nvSpPr>
              <p:cNvPr id="73" name="TextBox 72">
                <a:extLst>
                  <a:ext uri="{FF2B5EF4-FFF2-40B4-BE49-F238E27FC236}">
                    <a16:creationId xmlns:a16="http://schemas.microsoft.com/office/drawing/2014/main" xmlns="" id="{35D4DC1F-9C5E-4C29-9946-D35D32635433}"/>
                  </a:ext>
                </a:extLst>
              </p:cNvPr>
              <p:cNvSpPr txBox="1"/>
              <p:nvPr/>
            </p:nvSpPr>
            <p:spPr>
              <a:xfrm>
                <a:off x="7580194" y="4679977"/>
                <a:ext cx="1174206" cy="215444"/>
              </a:xfrm>
              <a:prstGeom prst="rect">
                <a:avLst/>
              </a:prstGeom>
              <a:noFill/>
            </p:spPr>
            <p:txBody>
              <a:bodyPr wrap="square" rtlCol="0">
                <a:spAutoFit/>
              </a:bodyPr>
              <a:lstStyle/>
              <a:p>
                <a:pPr algn="ctr"/>
                <a:r>
                  <a:rPr lang="en-US" sz="800" b="1" dirty="0">
                    <a:solidFill>
                      <a:schemeClr val="accent1"/>
                    </a:solidFill>
                    <a:ea typeface="ヒラギノ角ゴ Pro W3"/>
                  </a:rPr>
                  <a:t>Time Tracking</a:t>
                </a:r>
              </a:p>
            </p:txBody>
          </p:sp>
        </p:grpSp>
        <p:grpSp>
          <p:nvGrpSpPr>
            <p:cNvPr id="104" name="Group 103">
              <a:extLst>
                <a:ext uri="{FF2B5EF4-FFF2-40B4-BE49-F238E27FC236}">
                  <a16:creationId xmlns:a16="http://schemas.microsoft.com/office/drawing/2014/main" xmlns="" id="{BF8ECDFE-3B6C-4232-A411-07381868904F}"/>
                </a:ext>
              </a:extLst>
            </p:cNvPr>
            <p:cNvGrpSpPr/>
            <p:nvPr/>
          </p:nvGrpSpPr>
          <p:grpSpPr>
            <a:xfrm>
              <a:off x="5461314" y="3425435"/>
              <a:ext cx="1174206" cy="489048"/>
              <a:chOff x="5461314" y="4403095"/>
              <a:chExt cx="1174206" cy="489048"/>
            </a:xfrm>
          </p:grpSpPr>
          <p:pic>
            <p:nvPicPr>
              <p:cNvPr id="74" name="Picture 73" descr="Workday_logo_®.png">
                <a:extLst>
                  <a:ext uri="{FF2B5EF4-FFF2-40B4-BE49-F238E27FC236}">
                    <a16:creationId xmlns:a16="http://schemas.microsoft.com/office/drawing/2014/main" xmlns="" id="{22069BDA-849B-4A3A-AC75-FE2A5ED47854}"/>
                  </a:ext>
                </a:extLst>
              </p:cNvPr>
              <p:cNvPicPr>
                <a:picLocks noChangeAspect="1"/>
              </p:cNvPicPr>
              <p:nvPr/>
            </p:nvPicPr>
            <p:blipFill>
              <a:blip r:embed="rId18" cstate="print"/>
              <a:stretch>
                <a:fillRect/>
              </a:stretch>
            </p:blipFill>
            <p:spPr>
              <a:xfrm>
                <a:off x="5716207" y="4403095"/>
                <a:ext cx="664421" cy="282622"/>
              </a:xfrm>
              <a:prstGeom prst="rect">
                <a:avLst/>
              </a:prstGeom>
            </p:spPr>
          </p:pic>
          <p:sp>
            <p:nvSpPr>
              <p:cNvPr id="75" name="TextBox 74">
                <a:extLst>
                  <a:ext uri="{FF2B5EF4-FFF2-40B4-BE49-F238E27FC236}">
                    <a16:creationId xmlns:a16="http://schemas.microsoft.com/office/drawing/2014/main" xmlns="" id="{244CC9E7-2305-464F-B4D2-F5A02B925BDE}"/>
                  </a:ext>
                </a:extLst>
              </p:cNvPr>
              <p:cNvSpPr txBox="1"/>
              <p:nvPr/>
            </p:nvSpPr>
            <p:spPr>
              <a:xfrm>
                <a:off x="5461314" y="4676699"/>
                <a:ext cx="1174206" cy="215444"/>
              </a:xfrm>
              <a:prstGeom prst="rect">
                <a:avLst/>
              </a:prstGeom>
              <a:noFill/>
            </p:spPr>
            <p:txBody>
              <a:bodyPr wrap="square" rtlCol="0">
                <a:spAutoFit/>
              </a:bodyPr>
              <a:lstStyle/>
              <a:p>
                <a:pPr algn="ctr"/>
                <a:r>
                  <a:rPr lang="en-US" sz="800" b="1" dirty="0">
                    <a:solidFill>
                      <a:schemeClr val="accent1"/>
                    </a:solidFill>
                    <a:ea typeface="ヒラギノ角ゴ Pro W3"/>
                  </a:rPr>
                  <a:t>Integration Cloud</a:t>
                </a:r>
              </a:p>
            </p:txBody>
          </p:sp>
        </p:grpSp>
        <p:grpSp>
          <p:nvGrpSpPr>
            <p:cNvPr id="87" name="Group 86">
              <a:extLst>
                <a:ext uri="{FF2B5EF4-FFF2-40B4-BE49-F238E27FC236}">
                  <a16:creationId xmlns:a16="http://schemas.microsoft.com/office/drawing/2014/main" xmlns="" id="{828713C0-DD4F-49ED-B279-2CF6594E05CF}"/>
                </a:ext>
              </a:extLst>
            </p:cNvPr>
            <p:cNvGrpSpPr/>
            <p:nvPr/>
          </p:nvGrpSpPr>
          <p:grpSpPr>
            <a:xfrm>
              <a:off x="895826" y="3738619"/>
              <a:ext cx="1336278" cy="489048"/>
              <a:chOff x="895826" y="4402184"/>
              <a:chExt cx="1336278" cy="489048"/>
            </a:xfrm>
          </p:grpSpPr>
          <p:pic>
            <p:nvPicPr>
              <p:cNvPr id="79" name="Picture 78" descr="Workday_logo_®.png">
                <a:extLst>
                  <a:ext uri="{FF2B5EF4-FFF2-40B4-BE49-F238E27FC236}">
                    <a16:creationId xmlns:a16="http://schemas.microsoft.com/office/drawing/2014/main" xmlns="" id="{5E876CEE-88EE-4DD2-AB30-E97ADAAC2198}"/>
                  </a:ext>
                </a:extLst>
              </p:cNvPr>
              <p:cNvPicPr>
                <a:picLocks noChangeAspect="1"/>
              </p:cNvPicPr>
              <p:nvPr/>
            </p:nvPicPr>
            <p:blipFill>
              <a:blip r:embed="rId18" cstate="print"/>
              <a:stretch>
                <a:fillRect/>
              </a:stretch>
            </p:blipFill>
            <p:spPr>
              <a:xfrm>
                <a:off x="1231755" y="4402184"/>
                <a:ext cx="664421" cy="282622"/>
              </a:xfrm>
              <a:prstGeom prst="rect">
                <a:avLst/>
              </a:prstGeom>
            </p:spPr>
          </p:pic>
          <p:sp>
            <p:nvSpPr>
              <p:cNvPr id="80" name="TextBox 79">
                <a:extLst>
                  <a:ext uri="{FF2B5EF4-FFF2-40B4-BE49-F238E27FC236}">
                    <a16:creationId xmlns:a16="http://schemas.microsoft.com/office/drawing/2014/main" xmlns="" id="{BBD2E340-86EA-4161-870F-C5D24633B8A3}"/>
                  </a:ext>
                </a:extLst>
              </p:cNvPr>
              <p:cNvSpPr txBox="1"/>
              <p:nvPr/>
            </p:nvSpPr>
            <p:spPr>
              <a:xfrm>
                <a:off x="895826" y="4675788"/>
                <a:ext cx="1336278" cy="215444"/>
              </a:xfrm>
              <a:prstGeom prst="rect">
                <a:avLst/>
              </a:prstGeom>
              <a:noFill/>
            </p:spPr>
            <p:txBody>
              <a:bodyPr wrap="square" rtlCol="0">
                <a:spAutoFit/>
              </a:bodyPr>
              <a:lstStyle/>
              <a:p>
                <a:pPr algn="ctr"/>
                <a:r>
                  <a:rPr lang="en-US" sz="800" b="1" dirty="0">
                    <a:solidFill>
                      <a:schemeClr val="accent1"/>
                    </a:solidFill>
                    <a:ea typeface="ヒラギノ角ゴ Pro W3"/>
                  </a:rPr>
                  <a:t>Unified Talent and HCM</a:t>
                </a:r>
              </a:p>
            </p:txBody>
          </p:sp>
        </p:grpSp>
        <p:grpSp>
          <p:nvGrpSpPr>
            <p:cNvPr id="86" name="Group 85">
              <a:extLst>
                <a:ext uri="{FF2B5EF4-FFF2-40B4-BE49-F238E27FC236}">
                  <a16:creationId xmlns:a16="http://schemas.microsoft.com/office/drawing/2014/main" xmlns="" id="{D7736409-A5D0-461C-9DFA-488DFC33606D}"/>
                </a:ext>
              </a:extLst>
            </p:cNvPr>
            <p:cNvGrpSpPr/>
            <p:nvPr/>
          </p:nvGrpSpPr>
          <p:grpSpPr>
            <a:xfrm>
              <a:off x="2461365" y="3684831"/>
              <a:ext cx="664421" cy="489048"/>
              <a:chOff x="2494276" y="4400027"/>
              <a:chExt cx="664421" cy="489048"/>
            </a:xfrm>
          </p:grpSpPr>
          <p:pic>
            <p:nvPicPr>
              <p:cNvPr id="81" name="Picture 80" descr="Workday_logo_®.png">
                <a:extLst>
                  <a:ext uri="{FF2B5EF4-FFF2-40B4-BE49-F238E27FC236}">
                    <a16:creationId xmlns:a16="http://schemas.microsoft.com/office/drawing/2014/main" xmlns="" id="{8E441F70-913A-4260-8943-5363FCC503F4}"/>
                  </a:ext>
                </a:extLst>
              </p:cNvPr>
              <p:cNvPicPr>
                <a:picLocks noChangeAspect="1"/>
              </p:cNvPicPr>
              <p:nvPr/>
            </p:nvPicPr>
            <p:blipFill>
              <a:blip r:embed="rId18" cstate="print"/>
              <a:stretch>
                <a:fillRect/>
              </a:stretch>
            </p:blipFill>
            <p:spPr>
              <a:xfrm>
                <a:off x="2494276" y="4400027"/>
                <a:ext cx="664421" cy="282622"/>
              </a:xfrm>
              <a:prstGeom prst="rect">
                <a:avLst/>
              </a:prstGeom>
            </p:spPr>
          </p:pic>
          <p:sp>
            <p:nvSpPr>
              <p:cNvPr id="82" name="TextBox 81">
                <a:extLst>
                  <a:ext uri="{FF2B5EF4-FFF2-40B4-BE49-F238E27FC236}">
                    <a16:creationId xmlns:a16="http://schemas.microsoft.com/office/drawing/2014/main" xmlns="" id="{99A620A5-CE22-46E6-AF1B-2D732B0EF9FC}"/>
                  </a:ext>
                </a:extLst>
              </p:cNvPr>
              <p:cNvSpPr txBox="1"/>
              <p:nvPr/>
            </p:nvSpPr>
            <p:spPr>
              <a:xfrm>
                <a:off x="2494276" y="4673631"/>
                <a:ext cx="664421" cy="215444"/>
              </a:xfrm>
              <a:prstGeom prst="rect">
                <a:avLst/>
              </a:prstGeom>
              <a:noFill/>
            </p:spPr>
            <p:txBody>
              <a:bodyPr wrap="square" rtlCol="0">
                <a:spAutoFit/>
              </a:bodyPr>
              <a:lstStyle/>
              <a:p>
                <a:pPr algn="ctr"/>
                <a:r>
                  <a:rPr lang="en-US" sz="800" b="1" dirty="0">
                    <a:solidFill>
                      <a:schemeClr val="accent1"/>
                    </a:solidFill>
                    <a:ea typeface="ヒラギノ角ゴ Pro W3"/>
                  </a:rPr>
                  <a:t>Payroll</a:t>
                </a:r>
              </a:p>
            </p:txBody>
          </p:sp>
        </p:grpSp>
        <p:grpSp>
          <p:nvGrpSpPr>
            <p:cNvPr id="85" name="Group 84">
              <a:extLst>
                <a:ext uri="{FF2B5EF4-FFF2-40B4-BE49-F238E27FC236}">
                  <a16:creationId xmlns:a16="http://schemas.microsoft.com/office/drawing/2014/main" xmlns="" id="{5A6FF39B-49AE-4819-96CF-E80CCAEC7B21}"/>
                </a:ext>
              </a:extLst>
            </p:cNvPr>
            <p:cNvGrpSpPr/>
            <p:nvPr/>
          </p:nvGrpSpPr>
          <p:grpSpPr>
            <a:xfrm>
              <a:off x="3355048" y="3631043"/>
              <a:ext cx="767925" cy="489048"/>
              <a:chOff x="3790505" y="4400027"/>
              <a:chExt cx="767925" cy="489048"/>
            </a:xfrm>
          </p:grpSpPr>
          <p:pic>
            <p:nvPicPr>
              <p:cNvPr id="83" name="Picture 82" descr="Workday_logo_®.png">
                <a:extLst>
                  <a:ext uri="{FF2B5EF4-FFF2-40B4-BE49-F238E27FC236}">
                    <a16:creationId xmlns:a16="http://schemas.microsoft.com/office/drawing/2014/main" xmlns="" id="{0F4DF3E7-2D47-4883-AABA-F9CBA6A5D09E}"/>
                  </a:ext>
                </a:extLst>
              </p:cNvPr>
              <p:cNvPicPr>
                <a:picLocks noChangeAspect="1"/>
              </p:cNvPicPr>
              <p:nvPr/>
            </p:nvPicPr>
            <p:blipFill>
              <a:blip r:embed="rId18" cstate="print"/>
              <a:stretch>
                <a:fillRect/>
              </a:stretch>
            </p:blipFill>
            <p:spPr>
              <a:xfrm>
                <a:off x="3842257" y="4400027"/>
                <a:ext cx="664421" cy="282622"/>
              </a:xfrm>
              <a:prstGeom prst="rect">
                <a:avLst/>
              </a:prstGeom>
            </p:spPr>
          </p:pic>
          <p:sp>
            <p:nvSpPr>
              <p:cNvPr id="84" name="TextBox 83">
                <a:extLst>
                  <a:ext uri="{FF2B5EF4-FFF2-40B4-BE49-F238E27FC236}">
                    <a16:creationId xmlns:a16="http://schemas.microsoft.com/office/drawing/2014/main" xmlns="" id="{002AA770-BA6E-4B8E-8361-48AFA5191EBF}"/>
                  </a:ext>
                </a:extLst>
              </p:cNvPr>
              <p:cNvSpPr txBox="1"/>
              <p:nvPr/>
            </p:nvSpPr>
            <p:spPr>
              <a:xfrm>
                <a:off x="3790505" y="4673631"/>
                <a:ext cx="767925" cy="215444"/>
              </a:xfrm>
              <a:prstGeom prst="rect">
                <a:avLst/>
              </a:prstGeom>
              <a:noFill/>
            </p:spPr>
            <p:txBody>
              <a:bodyPr wrap="square" rtlCol="0">
                <a:spAutoFit/>
              </a:bodyPr>
              <a:lstStyle/>
              <a:p>
                <a:pPr algn="ctr"/>
                <a:r>
                  <a:rPr lang="en-US" sz="800" b="1" dirty="0">
                    <a:solidFill>
                      <a:schemeClr val="accent1"/>
                    </a:solidFill>
                    <a:ea typeface="ヒラギノ角ゴ Pro W3"/>
                  </a:rPr>
                  <a:t>Financials</a:t>
                </a:r>
              </a:p>
            </p:txBody>
          </p:sp>
        </p:grpSp>
      </p:grpSp>
      <p:grpSp>
        <p:nvGrpSpPr>
          <p:cNvPr id="107" name="Group 106">
            <a:extLst>
              <a:ext uri="{FF2B5EF4-FFF2-40B4-BE49-F238E27FC236}">
                <a16:creationId xmlns:a16="http://schemas.microsoft.com/office/drawing/2014/main" xmlns="" id="{EF0EBA1B-CDFB-4146-9A17-1F61B64CE6BA}"/>
              </a:ext>
            </a:extLst>
          </p:cNvPr>
          <p:cNvGrpSpPr/>
          <p:nvPr/>
        </p:nvGrpSpPr>
        <p:grpSpPr>
          <a:xfrm>
            <a:off x="5766245" y="4546944"/>
            <a:ext cx="1110958" cy="307777"/>
            <a:chOff x="2864826" y="5555235"/>
            <a:chExt cx="1110958" cy="307777"/>
          </a:xfrm>
        </p:grpSpPr>
        <p:grpSp>
          <p:nvGrpSpPr>
            <p:cNvPr id="108" name="Group 107">
              <a:extLst>
                <a:ext uri="{FF2B5EF4-FFF2-40B4-BE49-F238E27FC236}">
                  <a16:creationId xmlns:a16="http://schemas.microsoft.com/office/drawing/2014/main" xmlns="" id="{D95FFDAF-C40E-423E-9838-A47FF1C0A99C}"/>
                </a:ext>
              </a:extLst>
            </p:cNvPr>
            <p:cNvGrpSpPr>
              <a:grpSpLocks noChangeAspect="1"/>
            </p:cNvGrpSpPr>
            <p:nvPr/>
          </p:nvGrpSpPr>
          <p:grpSpPr>
            <a:xfrm>
              <a:off x="2864826" y="5579488"/>
              <a:ext cx="286693" cy="274320"/>
              <a:chOff x="18361025" y="-2998787"/>
              <a:chExt cx="614363" cy="614363"/>
            </a:xfrm>
          </p:grpSpPr>
          <p:sp>
            <p:nvSpPr>
              <p:cNvPr id="110" name="Oval 493">
                <a:extLst>
                  <a:ext uri="{FF2B5EF4-FFF2-40B4-BE49-F238E27FC236}">
                    <a16:creationId xmlns:a16="http://schemas.microsoft.com/office/drawing/2014/main" xmlns="" id="{4E1E2440-F2F6-44B3-BE87-6F053490A332}"/>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11" name="Freeform 494">
                <a:extLst>
                  <a:ext uri="{FF2B5EF4-FFF2-40B4-BE49-F238E27FC236}">
                    <a16:creationId xmlns:a16="http://schemas.microsoft.com/office/drawing/2014/main" xmlns="" id="{CAFECDB4-8800-43CF-BC9F-67085D917A92}"/>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12" name="Freeform 495">
                <a:extLst>
                  <a:ext uri="{FF2B5EF4-FFF2-40B4-BE49-F238E27FC236}">
                    <a16:creationId xmlns:a16="http://schemas.microsoft.com/office/drawing/2014/main" xmlns="" id="{4513B6BF-EE5A-470C-B1E2-9E8F262B51A5}"/>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109" name="TextBox 108">
              <a:extLst>
                <a:ext uri="{FF2B5EF4-FFF2-40B4-BE49-F238E27FC236}">
                  <a16:creationId xmlns:a16="http://schemas.microsoft.com/office/drawing/2014/main" xmlns="" id="{8247A4D2-B9A7-4ED0-9091-ADE15DA71DAD}"/>
                </a:ext>
              </a:extLst>
            </p:cNvPr>
            <p:cNvSpPr txBox="1"/>
            <p:nvPr/>
          </p:nvSpPr>
          <p:spPr>
            <a:xfrm>
              <a:off x="3151519" y="5555235"/>
              <a:ext cx="824265" cy="307777"/>
            </a:xfrm>
            <a:prstGeom prst="rect">
              <a:avLst/>
            </a:prstGeom>
            <a:noFill/>
            <a:ln>
              <a:noFill/>
            </a:ln>
          </p:spPr>
          <p:txBody>
            <a:bodyPr wrap="none" rtlCol="0" anchor="ctr">
              <a:spAutoFit/>
            </a:bodyPr>
            <a:lstStyle/>
            <a:p>
              <a:pPr defTabSz="914400"/>
              <a:r>
                <a:rPr lang="en-US" sz="700" b="1" dirty="0">
                  <a:solidFill>
                    <a:schemeClr val="accent1"/>
                  </a:solidFill>
                  <a:latin typeface="Arial"/>
                </a:rPr>
                <a:t>Best Places to </a:t>
              </a:r>
              <a:br>
                <a:rPr lang="en-US" sz="700" b="1" dirty="0">
                  <a:solidFill>
                    <a:schemeClr val="accent1"/>
                  </a:solidFill>
                  <a:latin typeface="Arial"/>
                </a:rPr>
              </a:br>
              <a:r>
                <a:rPr lang="en-US" sz="700" b="1" dirty="0">
                  <a:solidFill>
                    <a:schemeClr val="accent1"/>
                  </a:solidFill>
                  <a:latin typeface="Arial"/>
                </a:rPr>
                <a:t>Work Bay Area</a:t>
              </a:r>
            </a:p>
          </p:txBody>
        </p:sp>
      </p:grpSp>
      <p:grpSp>
        <p:nvGrpSpPr>
          <p:cNvPr id="113" name="Group 112">
            <a:extLst>
              <a:ext uri="{FF2B5EF4-FFF2-40B4-BE49-F238E27FC236}">
                <a16:creationId xmlns:a16="http://schemas.microsoft.com/office/drawing/2014/main" xmlns="" id="{5B29A6D8-C96B-4438-B3F7-278D92FFB279}"/>
              </a:ext>
            </a:extLst>
          </p:cNvPr>
          <p:cNvGrpSpPr/>
          <p:nvPr/>
        </p:nvGrpSpPr>
        <p:grpSpPr>
          <a:xfrm>
            <a:off x="7610986" y="4546944"/>
            <a:ext cx="1110958" cy="307777"/>
            <a:chOff x="2864826" y="5555235"/>
            <a:chExt cx="1110958" cy="307777"/>
          </a:xfrm>
        </p:grpSpPr>
        <p:grpSp>
          <p:nvGrpSpPr>
            <p:cNvPr id="114" name="Group 113">
              <a:extLst>
                <a:ext uri="{FF2B5EF4-FFF2-40B4-BE49-F238E27FC236}">
                  <a16:creationId xmlns:a16="http://schemas.microsoft.com/office/drawing/2014/main" xmlns="" id="{916EB17E-26AA-41F2-A645-ED7276EB8A9C}"/>
                </a:ext>
              </a:extLst>
            </p:cNvPr>
            <p:cNvGrpSpPr>
              <a:grpSpLocks noChangeAspect="1"/>
            </p:cNvGrpSpPr>
            <p:nvPr/>
          </p:nvGrpSpPr>
          <p:grpSpPr>
            <a:xfrm>
              <a:off x="2864826" y="5579488"/>
              <a:ext cx="286693" cy="274320"/>
              <a:chOff x="18361025" y="-2998787"/>
              <a:chExt cx="614363" cy="614363"/>
            </a:xfrm>
          </p:grpSpPr>
          <p:sp>
            <p:nvSpPr>
              <p:cNvPr id="116" name="Oval 493">
                <a:extLst>
                  <a:ext uri="{FF2B5EF4-FFF2-40B4-BE49-F238E27FC236}">
                    <a16:creationId xmlns:a16="http://schemas.microsoft.com/office/drawing/2014/main" xmlns="" id="{64A51BBA-9BB9-4004-9B86-D02F1D5C5B18}"/>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17" name="Freeform 494">
                <a:extLst>
                  <a:ext uri="{FF2B5EF4-FFF2-40B4-BE49-F238E27FC236}">
                    <a16:creationId xmlns:a16="http://schemas.microsoft.com/office/drawing/2014/main" xmlns="" id="{B28D75A0-5EA5-4760-93D8-E3CB89F48627}"/>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18" name="Freeform 495">
                <a:extLst>
                  <a:ext uri="{FF2B5EF4-FFF2-40B4-BE49-F238E27FC236}">
                    <a16:creationId xmlns:a16="http://schemas.microsoft.com/office/drawing/2014/main" xmlns="" id="{3F450CBD-36E8-4E89-A722-9A2F8F746021}"/>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115" name="TextBox 114">
              <a:extLst>
                <a:ext uri="{FF2B5EF4-FFF2-40B4-BE49-F238E27FC236}">
                  <a16:creationId xmlns:a16="http://schemas.microsoft.com/office/drawing/2014/main" xmlns="" id="{070E6FB2-7E0F-4664-ABB9-A0F0544B6033}"/>
                </a:ext>
              </a:extLst>
            </p:cNvPr>
            <p:cNvSpPr txBox="1"/>
            <p:nvPr/>
          </p:nvSpPr>
          <p:spPr>
            <a:xfrm>
              <a:off x="3151519" y="5555235"/>
              <a:ext cx="824265" cy="307777"/>
            </a:xfrm>
            <a:prstGeom prst="rect">
              <a:avLst/>
            </a:prstGeom>
            <a:noFill/>
            <a:ln>
              <a:noFill/>
            </a:ln>
          </p:spPr>
          <p:txBody>
            <a:bodyPr wrap="none" rtlCol="0" anchor="ctr">
              <a:spAutoFit/>
            </a:bodyPr>
            <a:lstStyle/>
            <a:p>
              <a:pPr defTabSz="914400"/>
              <a:r>
                <a:rPr lang="en-US" sz="700" b="1" dirty="0">
                  <a:solidFill>
                    <a:schemeClr val="accent1"/>
                  </a:solidFill>
                  <a:latin typeface="Arial"/>
                </a:rPr>
                <a:t>Best Places to </a:t>
              </a:r>
              <a:br>
                <a:rPr lang="en-US" sz="700" b="1" dirty="0">
                  <a:solidFill>
                    <a:schemeClr val="accent1"/>
                  </a:solidFill>
                  <a:latin typeface="Arial"/>
                </a:rPr>
              </a:br>
              <a:r>
                <a:rPr lang="en-US" sz="700" b="1" dirty="0">
                  <a:solidFill>
                    <a:schemeClr val="accent1"/>
                  </a:solidFill>
                  <a:latin typeface="Arial"/>
                </a:rPr>
                <a:t>Work Bay Area</a:t>
              </a:r>
            </a:p>
          </p:txBody>
        </p:sp>
      </p:grpSp>
      <p:grpSp>
        <p:nvGrpSpPr>
          <p:cNvPr id="119" name="Group 118">
            <a:extLst>
              <a:ext uri="{FF2B5EF4-FFF2-40B4-BE49-F238E27FC236}">
                <a16:creationId xmlns:a16="http://schemas.microsoft.com/office/drawing/2014/main" xmlns="" id="{8CC25B4C-2942-41E1-AD9D-6B6CE469F945}"/>
              </a:ext>
            </a:extLst>
          </p:cNvPr>
          <p:cNvGrpSpPr/>
          <p:nvPr/>
        </p:nvGrpSpPr>
        <p:grpSpPr>
          <a:xfrm>
            <a:off x="2153461" y="4546944"/>
            <a:ext cx="1110958" cy="307777"/>
            <a:chOff x="2864826" y="5555235"/>
            <a:chExt cx="1110958" cy="307777"/>
          </a:xfrm>
        </p:grpSpPr>
        <p:grpSp>
          <p:nvGrpSpPr>
            <p:cNvPr id="120" name="Group 119">
              <a:extLst>
                <a:ext uri="{FF2B5EF4-FFF2-40B4-BE49-F238E27FC236}">
                  <a16:creationId xmlns:a16="http://schemas.microsoft.com/office/drawing/2014/main" xmlns="" id="{0EFAB53E-7458-402A-9DF2-E24222B0BFF1}"/>
                </a:ext>
              </a:extLst>
            </p:cNvPr>
            <p:cNvGrpSpPr>
              <a:grpSpLocks noChangeAspect="1"/>
            </p:cNvGrpSpPr>
            <p:nvPr/>
          </p:nvGrpSpPr>
          <p:grpSpPr>
            <a:xfrm>
              <a:off x="2864826" y="5579488"/>
              <a:ext cx="286693" cy="274320"/>
              <a:chOff x="18361025" y="-2998787"/>
              <a:chExt cx="614363" cy="614363"/>
            </a:xfrm>
          </p:grpSpPr>
          <p:sp>
            <p:nvSpPr>
              <p:cNvPr id="122" name="Oval 493">
                <a:extLst>
                  <a:ext uri="{FF2B5EF4-FFF2-40B4-BE49-F238E27FC236}">
                    <a16:creationId xmlns:a16="http://schemas.microsoft.com/office/drawing/2014/main" xmlns="" id="{9AAC43FF-9D91-476D-9D80-30A8ABF775DF}"/>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23" name="Freeform 494">
                <a:extLst>
                  <a:ext uri="{FF2B5EF4-FFF2-40B4-BE49-F238E27FC236}">
                    <a16:creationId xmlns:a16="http://schemas.microsoft.com/office/drawing/2014/main" xmlns="" id="{9BB9AF80-9E4D-4094-8E01-1E66D0514A73}"/>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24" name="Freeform 495">
                <a:extLst>
                  <a:ext uri="{FF2B5EF4-FFF2-40B4-BE49-F238E27FC236}">
                    <a16:creationId xmlns:a16="http://schemas.microsoft.com/office/drawing/2014/main" xmlns="" id="{7C91F11E-2468-4808-9823-A9F1EF76575D}"/>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121" name="TextBox 120">
              <a:extLst>
                <a:ext uri="{FF2B5EF4-FFF2-40B4-BE49-F238E27FC236}">
                  <a16:creationId xmlns:a16="http://schemas.microsoft.com/office/drawing/2014/main" xmlns="" id="{59863643-F37B-40D7-AD2C-1729E1D030BD}"/>
                </a:ext>
              </a:extLst>
            </p:cNvPr>
            <p:cNvSpPr txBox="1"/>
            <p:nvPr/>
          </p:nvSpPr>
          <p:spPr>
            <a:xfrm>
              <a:off x="3151519" y="5555235"/>
              <a:ext cx="824265" cy="307777"/>
            </a:xfrm>
            <a:prstGeom prst="rect">
              <a:avLst/>
            </a:prstGeom>
            <a:noFill/>
            <a:ln>
              <a:noFill/>
            </a:ln>
          </p:spPr>
          <p:txBody>
            <a:bodyPr wrap="none" rtlCol="0" anchor="ctr">
              <a:spAutoFit/>
            </a:bodyPr>
            <a:lstStyle/>
            <a:p>
              <a:pPr defTabSz="914400"/>
              <a:r>
                <a:rPr lang="en-US" sz="700" b="1" dirty="0">
                  <a:solidFill>
                    <a:schemeClr val="accent1"/>
                  </a:solidFill>
                  <a:latin typeface="Arial"/>
                </a:rPr>
                <a:t>Best Places to </a:t>
              </a:r>
              <a:br>
                <a:rPr lang="en-US" sz="700" b="1" dirty="0">
                  <a:solidFill>
                    <a:schemeClr val="accent1"/>
                  </a:solidFill>
                  <a:latin typeface="Arial"/>
                </a:rPr>
              </a:br>
              <a:r>
                <a:rPr lang="en-US" sz="700" b="1" dirty="0">
                  <a:solidFill>
                    <a:schemeClr val="accent1"/>
                  </a:solidFill>
                  <a:latin typeface="Arial"/>
                </a:rPr>
                <a:t>Work Bay Area</a:t>
              </a:r>
            </a:p>
          </p:txBody>
        </p:sp>
      </p:grpSp>
      <p:sp>
        <p:nvSpPr>
          <p:cNvPr id="126" name="Rounded Rectangle 47">
            <a:extLst>
              <a:ext uri="{FF2B5EF4-FFF2-40B4-BE49-F238E27FC236}">
                <a16:creationId xmlns:a16="http://schemas.microsoft.com/office/drawing/2014/main" xmlns="" id="{0D0E4A3F-2799-48CA-A2D7-583939EF2891}"/>
              </a:ext>
            </a:extLst>
          </p:cNvPr>
          <p:cNvSpPr/>
          <p:nvPr/>
        </p:nvSpPr>
        <p:spPr>
          <a:xfrm>
            <a:off x="16664" y="4903122"/>
            <a:ext cx="5374383"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2005 - 2010</a:t>
            </a:r>
          </a:p>
        </p:txBody>
      </p:sp>
      <p:sp>
        <p:nvSpPr>
          <p:cNvPr id="127" name="Rounded Rectangle 47">
            <a:extLst>
              <a:ext uri="{FF2B5EF4-FFF2-40B4-BE49-F238E27FC236}">
                <a16:creationId xmlns:a16="http://schemas.microsoft.com/office/drawing/2014/main" xmlns="" id="{676ACD74-67EF-464F-B668-B712180FBC66}"/>
              </a:ext>
            </a:extLst>
          </p:cNvPr>
          <p:cNvSpPr/>
          <p:nvPr/>
        </p:nvSpPr>
        <p:spPr>
          <a:xfrm>
            <a:off x="5417881" y="4897373"/>
            <a:ext cx="1762260"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2011</a:t>
            </a:r>
          </a:p>
        </p:txBody>
      </p:sp>
      <p:sp>
        <p:nvSpPr>
          <p:cNvPr id="128" name="Rounded Rectangle 47">
            <a:extLst>
              <a:ext uri="{FF2B5EF4-FFF2-40B4-BE49-F238E27FC236}">
                <a16:creationId xmlns:a16="http://schemas.microsoft.com/office/drawing/2014/main" xmlns="" id="{0541F484-4846-4311-9719-7679309BF005}"/>
              </a:ext>
            </a:extLst>
          </p:cNvPr>
          <p:cNvSpPr/>
          <p:nvPr/>
        </p:nvSpPr>
        <p:spPr>
          <a:xfrm>
            <a:off x="7206979" y="4894945"/>
            <a:ext cx="1920344"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2012</a:t>
            </a:r>
          </a:p>
        </p:txBody>
      </p:sp>
      <p:cxnSp>
        <p:nvCxnSpPr>
          <p:cNvPr id="129" name="Straight Connector 128">
            <a:extLst>
              <a:ext uri="{FF2B5EF4-FFF2-40B4-BE49-F238E27FC236}">
                <a16:creationId xmlns:a16="http://schemas.microsoft.com/office/drawing/2014/main" xmlns="" id="{C56C4314-973B-461F-AB1B-8E35D243357A}"/>
              </a:ext>
            </a:extLst>
          </p:cNvPr>
          <p:cNvCxnSpPr>
            <a:cxnSpLocks/>
          </p:cNvCxnSpPr>
          <p:nvPr/>
        </p:nvCxnSpPr>
        <p:spPr>
          <a:xfrm>
            <a:off x="5417878" y="4909685"/>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573D7F40-4B48-4584-A022-55B701FEA00F}"/>
              </a:ext>
            </a:extLst>
          </p:cNvPr>
          <p:cNvCxnSpPr>
            <a:cxnSpLocks/>
          </p:cNvCxnSpPr>
          <p:nvPr/>
        </p:nvCxnSpPr>
        <p:spPr>
          <a:xfrm>
            <a:off x="7206977" y="4897877"/>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EF942349-B238-450E-8E21-2ABAD2DC9F30}"/>
              </a:ext>
            </a:extLst>
          </p:cNvPr>
          <p:cNvCxnSpPr>
            <a:cxnSpLocks/>
          </p:cNvCxnSpPr>
          <p:nvPr/>
        </p:nvCxnSpPr>
        <p:spPr>
          <a:xfrm>
            <a:off x="9135502" y="4889370"/>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6" name="Group 96"/>
          <p:cNvGrpSpPr/>
          <p:nvPr/>
        </p:nvGrpSpPr>
        <p:grpSpPr>
          <a:xfrm>
            <a:off x="0" y="3712612"/>
            <a:ext cx="1181932" cy="851445"/>
            <a:chOff x="-359683" y="3157042"/>
            <a:chExt cx="2739262" cy="1973829"/>
          </a:xfrm>
        </p:grpSpPr>
        <p:sp>
          <p:nvSpPr>
            <p:cNvPr id="136" name="TextBox 14"/>
            <p:cNvSpPr txBox="1">
              <a:spLocks noChangeArrowheads="1"/>
            </p:cNvSpPr>
            <p:nvPr/>
          </p:nvSpPr>
          <p:spPr bwMode="auto">
            <a:xfrm>
              <a:off x="-359683" y="4178956"/>
              <a:ext cx="2739262" cy="951915"/>
            </a:xfrm>
            <a:prstGeom prst="rect">
              <a:avLst/>
            </a:prstGeom>
            <a:noFill/>
            <a:ln w="9525">
              <a:noFill/>
              <a:miter lim="800000"/>
              <a:headEnd/>
              <a:tailEnd/>
            </a:ln>
          </p:spPr>
          <p:txBody>
            <a:bodyPr wrap="square">
              <a:spAutoFit/>
            </a:bodyPr>
            <a:lstStyle/>
            <a:p>
              <a:pPr marL="0" lvl="1" algn="ctr" defTabSz="914400">
                <a:lnSpc>
                  <a:spcPct val="80000"/>
                </a:lnSpc>
              </a:pPr>
              <a:r>
                <a:rPr lang="en-US" sz="850" dirty="0">
                  <a:solidFill>
                    <a:srgbClr val="0067AB"/>
                  </a:solidFill>
                  <a:latin typeface="Arial"/>
                  <a:ea typeface="ＭＳ Ｐゴシック"/>
                  <a:cs typeface="Arial" charset="0"/>
                </a:rPr>
                <a:t>Dave Duffield and Aneel Bhusri</a:t>
              </a:r>
            </a:p>
            <a:p>
              <a:pPr marL="0" lvl="1" algn="ctr" defTabSz="914400">
                <a:lnSpc>
                  <a:spcPct val="80000"/>
                </a:lnSpc>
                <a:buFont typeface="Arial" charset="0"/>
                <a:buNone/>
              </a:pPr>
              <a:r>
                <a:rPr lang="en-US" sz="850" dirty="0">
                  <a:solidFill>
                    <a:srgbClr val="0067AB"/>
                  </a:solidFill>
                  <a:latin typeface="Arial"/>
                  <a:ea typeface="ＭＳ Ｐゴシック"/>
                  <a:cs typeface="Arial" charset="0"/>
                </a:rPr>
                <a:t>Found Workday </a:t>
              </a:r>
            </a:p>
          </p:txBody>
        </p:sp>
        <p:pic>
          <p:nvPicPr>
            <p:cNvPr id="137" name="Picture 136" descr="bu_duffield_mjm_018"/>
            <p:cNvPicPr>
              <a:picLocks noChangeAspect="1" noChangeArrowheads="1"/>
            </p:cNvPicPr>
            <p:nvPr/>
          </p:nvPicPr>
          <p:blipFill>
            <a:blip r:embed="rId19" cstate="print"/>
            <a:srcRect l="9498" t="6387" b="6871"/>
            <a:stretch>
              <a:fillRect/>
            </a:stretch>
          </p:blipFill>
          <p:spPr bwMode="auto">
            <a:xfrm>
              <a:off x="159564" y="3157042"/>
              <a:ext cx="1584416" cy="1064427"/>
            </a:xfrm>
            <a:prstGeom prst="rect">
              <a:avLst/>
            </a:prstGeom>
            <a:noFill/>
            <a:ln w="9525">
              <a:noFill/>
              <a:miter lim="800000"/>
              <a:headEnd/>
              <a:tailEnd/>
            </a:ln>
            <a:effectLst>
              <a:softEdge rad="63500"/>
            </a:effectLst>
          </p:spPr>
        </p:pic>
      </p:grpSp>
      <p:pic>
        <p:nvPicPr>
          <p:cNvPr id="138" name="PNG, Power of 1">
            <a:extLst>
              <a:ext uri="{FF2B5EF4-FFF2-40B4-BE49-F238E27FC236}">
                <a16:creationId xmlns:a16="http://schemas.microsoft.com/office/drawing/2014/main" xmlns="" id="{ACE9EDA7-6E58-B446-BAF2-8085B2CB568B}"/>
              </a:ext>
            </a:extLst>
          </p:cNvPr>
          <p:cNvPicPr>
            <a:picLocks noChangeAspect="1"/>
          </p:cNvPicPr>
          <p:nvPr/>
        </p:nvPicPr>
        <p:blipFill>
          <a:blip r:embed="rId20"/>
          <a:stretch>
            <a:fillRect/>
          </a:stretch>
        </p:blipFill>
        <p:spPr>
          <a:xfrm>
            <a:off x="246593" y="3395247"/>
            <a:ext cx="320040" cy="320040"/>
          </a:xfrm>
          <a:prstGeom prst="rect">
            <a:avLst/>
          </a:prstGeom>
        </p:spPr>
      </p:pic>
      <p:pic>
        <p:nvPicPr>
          <p:cNvPr id="140" name="Picture 139" descr="lenovo-logo"/>
          <p:cNvPicPr>
            <a:picLocks noChangeAspect="1" noChangeArrowheads="1"/>
          </p:cNvPicPr>
          <p:nvPr/>
        </p:nvPicPr>
        <p:blipFill>
          <a:blip r:embed="rId21" cstate="print">
            <a:clrChange>
              <a:clrFrom>
                <a:srgbClr val="FEFEFE"/>
              </a:clrFrom>
              <a:clrTo>
                <a:srgbClr val="FEFEFE">
                  <a:alpha val="0"/>
                </a:srgbClr>
              </a:clrTo>
            </a:clrChange>
          </a:blip>
          <a:srcRect l="15158" t="33333" r="15158" b="40000"/>
          <a:stretch>
            <a:fillRect/>
          </a:stretch>
        </p:blipFill>
        <p:spPr bwMode="auto">
          <a:xfrm>
            <a:off x="3891483" y="4290763"/>
            <a:ext cx="544964" cy="157808"/>
          </a:xfrm>
          <a:prstGeom prst="rect">
            <a:avLst/>
          </a:prstGeom>
          <a:noFill/>
          <a:ln w="9525">
            <a:noFill/>
            <a:miter lim="800000"/>
            <a:headEnd/>
            <a:tailEnd/>
          </a:ln>
        </p:spPr>
      </p:pic>
      <p:pic>
        <p:nvPicPr>
          <p:cNvPr id="141" name="Picture 45" descr="http://www.chiquita.com/naturecommunity/images/Body/Chiquita3DButtonUp.gif">
            <a:hlinkClick r:id="rId22"/>
          </p:cNvPr>
          <p:cNvPicPr>
            <a:picLocks noChangeAspect="1" noChangeArrowheads="1"/>
          </p:cNvPicPr>
          <p:nvPr/>
        </p:nvPicPr>
        <p:blipFill>
          <a:blip r:embed="rId23" cstate="print"/>
          <a:srcRect/>
          <a:stretch>
            <a:fillRect/>
          </a:stretch>
        </p:blipFill>
        <p:spPr bwMode="auto">
          <a:xfrm>
            <a:off x="1228289" y="4247162"/>
            <a:ext cx="256752" cy="316609"/>
          </a:xfrm>
          <a:prstGeom prst="rect">
            <a:avLst/>
          </a:prstGeom>
          <a:noFill/>
          <a:effectLst/>
        </p:spPr>
      </p:pic>
      <p:pic>
        <p:nvPicPr>
          <p:cNvPr id="143" name="Picture 5"/>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4667045" y="4015041"/>
            <a:ext cx="445532" cy="310220"/>
          </a:xfrm>
          <a:prstGeom prst="rect">
            <a:avLst/>
          </a:prstGeom>
          <a:noFill/>
          <a:ln w="9525">
            <a:noFill/>
            <a:miter lim="800000"/>
            <a:headEnd/>
            <a:tailEnd/>
          </a:ln>
          <a:effectLst/>
        </p:spPr>
      </p:pic>
      <p:pic>
        <p:nvPicPr>
          <p:cNvPr id="144" name="Picture 143" descr="cornell.png"/>
          <p:cNvPicPr>
            <a:picLocks noChangeAspect="1"/>
          </p:cNvPicPr>
          <p:nvPr/>
        </p:nvPicPr>
        <p:blipFill>
          <a:blip r:embed="rId25" cstate="print"/>
          <a:stretch>
            <a:fillRect/>
          </a:stretch>
        </p:blipFill>
        <p:spPr>
          <a:xfrm>
            <a:off x="4658729" y="3419864"/>
            <a:ext cx="410706" cy="410599"/>
          </a:xfrm>
          <a:prstGeom prst="rect">
            <a:avLst/>
          </a:prstGeom>
        </p:spPr>
      </p:pic>
      <p:pic>
        <p:nvPicPr>
          <p:cNvPr id="145" name="Picture 144"/>
          <p:cNvPicPr>
            <a:picLocks noChangeAspect="1"/>
          </p:cNvPicPr>
          <p:nvPr/>
        </p:nvPicPr>
        <p:blipFill>
          <a:blip r:embed="rId26">
            <a:clrChange>
              <a:clrFrom>
                <a:srgbClr val="FFFFFF"/>
              </a:clrFrom>
              <a:clrTo>
                <a:srgbClr val="FFFFFF">
                  <a:alpha val="0"/>
                </a:srgbClr>
              </a:clrTo>
            </a:clrChange>
          </a:blip>
          <a:stretch>
            <a:fillRect/>
          </a:stretch>
        </p:blipFill>
        <p:spPr>
          <a:xfrm>
            <a:off x="2661235" y="4294480"/>
            <a:ext cx="476813" cy="200478"/>
          </a:xfrm>
          <a:prstGeom prst="rect">
            <a:avLst/>
          </a:prstGeom>
        </p:spPr>
      </p:pic>
      <p:pic>
        <p:nvPicPr>
          <p:cNvPr id="146" name="Picture 145"/>
          <p:cNvPicPr>
            <a:picLocks noChangeAspect="1"/>
          </p:cNvPicPr>
          <p:nvPr/>
        </p:nvPicPr>
        <p:blipFill>
          <a:blip r:embed="rId27">
            <a:clrChange>
              <a:clrFrom>
                <a:srgbClr val="FFFFFF"/>
              </a:clrFrom>
              <a:clrTo>
                <a:srgbClr val="FFFFFF">
                  <a:alpha val="0"/>
                </a:srgbClr>
              </a:clrTo>
            </a:clrChange>
          </a:blip>
          <a:stretch>
            <a:fillRect/>
          </a:stretch>
        </p:blipFill>
        <p:spPr>
          <a:xfrm>
            <a:off x="3302632" y="4270216"/>
            <a:ext cx="424269" cy="222358"/>
          </a:xfrm>
          <a:prstGeom prst="rect">
            <a:avLst/>
          </a:prstGeom>
        </p:spPr>
      </p:pic>
      <p:pic>
        <p:nvPicPr>
          <p:cNvPr id="147" name="Picture 146"/>
          <p:cNvPicPr>
            <a:picLocks noChangeAspect="1"/>
          </p:cNvPicPr>
          <p:nvPr/>
        </p:nvPicPr>
        <p:blipFill>
          <a:blip r:embed="rId28">
            <a:clrChange>
              <a:clrFrom>
                <a:srgbClr val="FFFFFF"/>
              </a:clrFrom>
              <a:clrTo>
                <a:srgbClr val="FFFFFF">
                  <a:alpha val="0"/>
                </a:srgbClr>
              </a:clrTo>
            </a:clrChange>
          </a:blip>
          <a:stretch>
            <a:fillRect/>
          </a:stretch>
        </p:blipFill>
        <p:spPr>
          <a:xfrm>
            <a:off x="1649625" y="4293877"/>
            <a:ext cx="847026" cy="190301"/>
          </a:xfrm>
          <a:prstGeom prst="rect">
            <a:avLst/>
          </a:prstGeom>
        </p:spPr>
      </p:pic>
      <p:pic>
        <p:nvPicPr>
          <p:cNvPr id="148" name="Picture 6" descr="Brown Logo"/>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6530370" y="3969610"/>
            <a:ext cx="573828" cy="284545"/>
          </a:xfrm>
          <a:prstGeom prst="rect">
            <a:avLst/>
          </a:prstGeom>
          <a:noFill/>
          <a:ln w="9525">
            <a:noFill/>
            <a:miter lim="800000"/>
            <a:headEnd/>
            <a:tailEnd/>
          </a:ln>
        </p:spPr>
      </p:pic>
      <p:pic>
        <p:nvPicPr>
          <p:cNvPr id="149" name="Picture 148" descr="kimberly-clark-logo2.jpg"/>
          <p:cNvPicPr>
            <a:picLocks noChangeAspect="1"/>
          </p:cNvPicPr>
          <p:nvPr/>
        </p:nvPicPr>
        <p:blipFill>
          <a:blip r:embed="rId30" cstate="print">
            <a:clrChange>
              <a:clrFrom>
                <a:srgbClr val="FEFFFF"/>
              </a:clrFrom>
              <a:clrTo>
                <a:srgbClr val="FEFFFF">
                  <a:alpha val="0"/>
                </a:srgbClr>
              </a:clrTo>
            </a:clrChange>
          </a:blip>
          <a:stretch>
            <a:fillRect/>
          </a:stretch>
        </p:blipFill>
        <p:spPr>
          <a:xfrm>
            <a:off x="5569190" y="4278026"/>
            <a:ext cx="889483" cy="108779"/>
          </a:xfrm>
          <a:prstGeom prst="rect">
            <a:avLst/>
          </a:prstGeom>
        </p:spPr>
      </p:pic>
      <p:pic>
        <p:nvPicPr>
          <p:cNvPr id="150" name="Picture 149" descr="logo-thomsonreuters.jpg"/>
          <p:cNvPicPr>
            <a:picLocks noChangeAspect="1"/>
          </p:cNvPicPr>
          <p:nvPr/>
        </p:nvPicPr>
        <p:blipFill>
          <a:blip r:embed="rId31" cstate="print">
            <a:clrChange>
              <a:clrFrom>
                <a:srgbClr val="FFFFFF"/>
              </a:clrFrom>
              <a:clrTo>
                <a:srgbClr val="FFFFFF">
                  <a:alpha val="0"/>
                </a:srgbClr>
              </a:clrTo>
            </a:clrChange>
          </a:blip>
          <a:srcRect l="7621" t="19904" r="7621" b="21713"/>
          <a:stretch>
            <a:fillRect/>
          </a:stretch>
        </p:blipFill>
        <p:spPr>
          <a:xfrm>
            <a:off x="5547841" y="3959139"/>
            <a:ext cx="853549" cy="206305"/>
          </a:xfrm>
          <a:prstGeom prst="rect">
            <a:avLst/>
          </a:prstGeom>
        </p:spPr>
      </p:pic>
      <p:grpSp>
        <p:nvGrpSpPr>
          <p:cNvPr id="151" name="Group 123"/>
          <p:cNvGrpSpPr/>
          <p:nvPr/>
        </p:nvGrpSpPr>
        <p:grpSpPr>
          <a:xfrm>
            <a:off x="6499595" y="3350532"/>
            <a:ext cx="763476" cy="505572"/>
            <a:chOff x="6553199" y="3360332"/>
            <a:chExt cx="1391995" cy="922015"/>
          </a:xfrm>
        </p:grpSpPr>
        <p:sp>
          <p:nvSpPr>
            <p:cNvPr id="152" name="TextBox 48"/>
            <p:cNvSpPr txBox="1">
              <a:spLocks noChangeArrowheads="1"/>
            </p:cNvSpPr>
            <p:nvPr/>
          </p:nvSpPr>
          <p:spPr bwMode="auto">
            <a:xfrm>
              <a:off x="6553199" y="4071862"/>
              <a:ext cx="1391995" cy="210485"/>
            </a:xfrm>
            <a:prstGeom prst="rect">
              <a:avLst/>
            </a:prstGeom>
            <a:noFill/>
            <a:ln w="9525">
              <a:noFill/>
              <a:miter lim="800000"/>
              <a:headEnd/>
              <a:tailEnd/>
            </a:ln>
          </p:spPr>
          <p:txBody>
            <a:bodyPr wrap="square" lIns="0" tIns="0" rIns="0" bIns="0">
              <a:spAutoFit/>
            </a:bodyPr>
            <a:lstStyle/>
            <a:p>
              <a:pPr marL="0" lvl="1" algn="ctr" defTabSz="914400">
                <a:lnSpc>
                  <a:spcPct val="80000"/>
                </a:lnSpc>
              </a:pPr>
              <a:r>
                <a:rPr lang="en-US" sz="900" b="1" dirty="0" err="1">
                  <a:solidFill>
                    <a:srgbClr val="0067AB"/>
                  </a:solidFill>
                  <a:latin typeface="Arial"/>
                  <a:ea typeface="ＭＳ Ｐゴシック"/>
                  <a:cs typeface="Arial" charset="0"/>
                </a:rPr>
                <a:t>iPad</a:t>
              </a:r>
              <a:r>
                <a:rPr lang="en-US" sz="900" b="1" baseline="30000" dirty="0">
                  <a:solidFill>
                    <a:srgbClr val="0067AB"/>
                  </a:solidFill>
                  <a:latin typeface="Arial"/>
                  <a:ea typeface="ＭＳ Ｐゴシック"/>
                  <a:cs typeface="Arial" charset="0"/>
                </a:rPr>
                <a:t>®</a:t>
              </a:r>
            </a:p>
          </p:txBody>
        </p:sp>
        <p:pic>
          <p:nvPicPr>
            <p:cNvPr id="153" name="Picture 152" descr="Screen shot 2011-04-21 at 2.46.13 PM.png"/>
            <p:cNvPicPr>
              <a:picLocks noChangeAspect="1"/>
            </p:cNvPicPr>
            <p:nvPr/>
          </p:nvPicPr>
          <p:blipFill>
            <a:blip r:embed="rId32" cstate="print"/>
            <a:stretch>
              <a:fillRect/>
            </a:stretch>
          </p:blipFill>
          <p:spPr>
            <a:xfrm>
              <a:off x="6813527" y="3360332"/>
              <a:ext cx="838201" cy="649311"/>
            </a:xfrm>
            <a:prstGeom prst="rect">
              <a:avLst/>
            </a:prstGeom>
          </p:spPr>
        </p:pic>
      </p:grpSp>
      <p:pic>
        <p:nvPicPr>
          <p:cNvPr id="5" name="Picture 4"/>
          <p:cNvPicPr>
            <a:picLocks noChangeAspect="1"/>
          </p:cNvPicPr>
          <p:nvPr/>
        </p:nvPicPr>
        <p:blipFill>
          <a:blip r:embed="rId33"/>
          <a:stretch>
            <a:fillRect/>
          </a:stretch>
        </p:blipFill>
        <p:spPr>
          <a:xfrm>
            <a:off x="4618299" y="4477352"/>
            <a:ext cx="525180" cy="219456"/>
          </a:xfrm>
          <a:prstGeom prst="rect">
            <a:avLst/>
          </a:prstGeom>
        </p:spPr>
      </p:pic>
      <p:pic>
        <p:nvPicPr>
          <p:cNvPr id="154" name="Picture 153" descr="yahoolrg.gif"/>
          <p:cNvPicPr>
            <a:picLocks noChangeAspect="1"/>
          </p:cNvPicPr>
          <p:nvPr/>
        </p:nvPicPr>
        <p:blipFill>
          <a:blip r:embed="rId34" cstate="print">
            <a:clrChange>
              <a:clrFrom>
                <a:srgbClr val="FFFFFF"/>
              </a:clrFrom>
              <a:clrTo>
                <a:srgbClr val="FFFFFF">
                  <a:alpha val="0"/>
                </a:srgbClr>
              </a:clrTo>
            </a:clrChange>
          </a:blip>
          <a:srcRect t="32000" b="35200"/>
          <a:stretch>
            <a:fillRect/>
          </a:stretch>
        </p:blipFill>
        <p:spPr>
          <a:xfrm>
            <a:off x="8099322" y="3968802"/>
            <a:ext cx="775752" cy="152628"/>
          </a:xfrm>
          <a:prstGeom prst="rect">
            <a:avLst/>
          </a:prstGeom>
        </p:spPr>
      </p:pic>
      <p:pic>
        <p:nvPicPr>
          <p:cNvPr id="155" name="Picture 8" descr="Sallie Mae"/>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7572307" y="4204579"/>
            <a:ext cx="513136" cy="273602"/>
          </a:xfrm>
          <a:prstGeom prst="rect">
            <a:avLst/>
          </a:prstGeom>
          <a:noFill/>
        </p:spPr>
      </p:pic>
      <p:pic>
        <p:nvPicPr>
          <p:cNvPr id="156" name="Picture 155" descr="tyco.gif"/>
          <p:cNvPicPr>
            <a:picLocks noChangeAspect="1"/>
          </p:cNvPicPr>
          <p:nvPr/>
        </p:nvPicPr>
        <p:blipFill>
          <a:blip r:embed="rId36" cstate="print">
            <a:clrChange>
              <a:clrFrom>
                <a:srgbClr val="FFFFFF"/>
              </a:clrFrom>
              <a:clrTo>
                <a:srgbClr val="FFFFFF">
                  <a:alpha val="0"/>
                </a:srgbClr>
              </a:clrTo>
            </a:clrChange>
          </a:blip>
          <a:stretch>
            <a:fillRect/>
          </a:stretch>
        </p:blipFill>
        <p:spPr>
          <a:xfrm>
            <a:off x="8284907" y="4315651"/>
            <a:ext cx="490759" cy="170085"/>
          </a:xfrm>
          <a:prstGeom prst="rect">
            <a:avLst/>
          </a:prstGeom>
        </p:spPr>
      </p:pic>
      <p:pic>
        <p:nvPicPr>
          <p:cNvPr id="157" name="Picture 2" descr="http://xen.org/images/logos/tripadvisor-logo.png"/>
          <p:cNvPicPr>
            <a:picLocks noChangeAspect="1" noChangeArrowheads="1"/>
          </p:cNvPicPr>
          <p:nvPr/>
        </p:nvPicPr>
        <p:blipFill>
          <a:blip r:embed="rId37" cstate="print">
            <a:clrChange>
              <a:clrFrom>
                <a:srgbClr val="FFFFFF"/>
              </a:clrFrom>
              <a:clrTo>
                <a:srgbClr val="FFFFFF">
                  <a:alpha val="0"/>
                </a:srgbClr>
              </a:clrTo>
            </a:clrChange>
          </a:blip>
          <a:srcRect/>
          <a:stretch>
            <a:fillRect/>
          </a:stretch>
        </p:blipFill>
        <p:spPr bwMode="auto">
          <a:xfrm>
            <a:off x="7424201" y="3897602"/>
            <a:ext cx="629694" cy="295028"/>
          </a:xfrm>
          <a:prstGeom prst="rect">
            <a:avLst/>
          </a:prstGeom>
          <a:noFill/>
        </p:spPr>
      </p:pic>
      <p:pic>
        <p:nvPicPr>
          <p:cNvPr id="158" name="Picture 157"/>
          <p:cNvPicPr>
            <a:picLocks noChangeAspect="1"/>
          </p:cNvPicPr>
          <p:nvPr/>
        </p:nvPicPr>
        <p:blipFill>
          <a:blip r:embed="rId38">
            <a:clrChange>
              <a:clrFrom>
                <a:srgbClr val="FFFFFF"/>
              </a:clrFrom>
              <a:clrTo>
                <a:srgbClr val="FFFFFF">
                  <a:alpha val="0"/>
                </a:srgbClr>
              </a:clrTo>
            </a:clrChange>
          </a:blip>
          <a:stretch>
            <a:fillRect/>
          </a:stretch>
        </p:blipFill>
        <p:spPr>
          <a:xfrm>
            <a:off x="7697199" y="3640238"/>
            <a:ext cx="962074" cy="271772"/>
          </a:xfrm>
          <a:prstGeom prst="rect">
            <a:avLst/>
          </a:prstGeom>
        </p:spPr>
      </p:pic>
    </p:spTree>
    <p:extLst>
      <p:ext uri="{BB962C8B-B14F-4D97-AF65-F5344CB8AC3E}">
        <p14:creationId xmlns:p14="http://schemas.microsoft.com/office/powerpoint/2010/main" val="322281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 xmlns:a16="http://schemas.microsoft.com/office/drawing/2014/main" id="{B6D338E2-ABA4-44A1-8A62-19C91E90111C}"/>
              </a:ext>
            </a:extLst>
          </p:cNvPr>
          <p:cNvSpPr>
            <a:spLocks/>
          </p:cNvSpPr>
          <p:nvPr/>
        </p:nvSpPr>
        <p:spPr bwMode="auto">
          <a:xfrm>
            <a:off x="0" y="1284736"/>
            <a:ext cx="9144000" cy="3858764"/>
          </a:xfrm>
          <a:custGeom>
            <a:avLst/>
            <a:gdLst>
              <a:gd name="T0" fmla="*/ 960 w 960"/>
              <a:gd name="T1" fmla="*/ 0 h 411"/>
              <a:gd name="T2" fmla="*/ 0 w 960"/>
              <a:gd name="T3" fmla="*/ 163 h 411"/>
              <a:gd name="T4" fmla="*/ 0 w 960"/>
              <a:gd name="T5" fmla="*/ 411 h 411"/>
              <a:gd name="T6" fmla="*/ 960 w 960"/>
              <a:gd name="T7" fmla="*/ 411 h 411"/>
              <a:gd name="T8" fmla="*/ 960 w 960"/>
              <a:gd name="T9" fmla="*/ 0 h 411"/>
            </a:gdLst>
            <a:ahLst/>
            <a:cxnLst>
              <a:cxn ang="0">
                <a:pos x="T0" y="T1"/>
              </a:cxn>
              <a:cxn ang="0">
                <a:pos x="T2" y="T3"/>
              </a:cxn>
              <a:cxn ang="0">
                <a:pos x="T4" y="T5"/>
              </a:cxn>
              <a:cxn ang="0">
                <a:pos x="T6" y="T7"/>
              </a:cxn>
              <a:cxn ang="0">
                <a:pos x="T8" y="T9"/>
              </a:cxn>
            </a:cxnLst>
            <a:rect l="0" t="0" r="r" b="b"/>
            <a:pathLst>
              <a:path w="960" h="411">
                <a:moveTo>
                  <a:pt x="960" y="0"/>
                </a:moveTo>
                <a:cubicBezTo>
                  <a:pt x="634" y="74"/>
                  <a:pt x="298" y="126"/>
                  <a:pt x="0" y="163"/>
                </a:cubicBezTo>
                <a:cubicBezTo>
                  <a:pt x="0" y="411"/>
                  <a:pt x="0" y="411"/>
                  <a:pt x="0" y="411"/>
                </a:cubicBezTo>
                <a:cubicBezTo>
                  <a:pt x="960" y="411"/>
                  <a:pt x="960" y="411"/>
                  <a:pt x="960" y="411"/>
                </a:cubicBezTo>
                <a:lnTo>
                  <a:pt x="96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
            <a:extLst>
              <a:ext uri="{FF2B5EF4-FFF2-40B4-BE49-F238E27FC236}">
                <a16:creationId xmlns="" xmlns:a16="http://schemas.microsoft.com/office/drawing/2014/main" id="{28124EFB-5437-4526-908E-7B6CE156A69A}"/>
              </a:ext>
            </a:extLst>
          </p:cNvPr>
          <p:cNvSpPr>
            <a:spLocks/>
          </p:cNvSpPr>
          <p:nvPr/>
        </p:nvSpPr>
        <p:spPr bwMode="auto">
          <a:xfrm>
            <a:off x="0" y="1281625"/>
            <a:ext cx="9144000" cy="1530386"/>
          </a:xfrm>
          <a:custGeom>
            <a:avLst/>
            <a:gdLst>
              <a:gd name="T0" fmla="*/ 960 w 960"/>
              <a:gd name="T1" fmla="*/ 0 h 411"/>
              <a:gd name="T2" fmla="*/ 0 w 960"/>
              <a:gd name="T3" fmla="*/ 163 h 411"/>
              <a:gd name="T4" fmla="*/ 0 w 960"/>
              <a:gd name="T5" fmla="*/ 411 h 411"/>
              <a:gd name="T6" fmla="*/ 960 w 960"/>
              <a:gd name="T7" fmla="*/ 411 h 411"/>
              <a:gd name="T8" fmla="*/ 960 w 960"/>
              <a:gd name="T9" fmla="*/ 0 h 411"/>
              <a:gd name="connsiteX0" fmla="*/ 10000 w 10100"/>
              <a:gd name="connsiteY0" fmla="*/ 10000 h 10237"/>
              <a:gd name="connsiteX1" fmla="*/ 10000 w 10100"/>
              <a:gd name="connsiteY1" fmla="*/ 0 h 10237"/>
              <a:gd name="connsiteX2" fmla="*/ 0 w 10100"/>
              <a:gd name="connsiteY2" fmla="*/ 3966 h 10237"/>
              <a:gd name="connsiteX3" fmla="*/ 0 w 10100"/>
              <a:gd name="connsiteY3" fmla="*/ 10000 h 10237"/>
              <a:gd name="connsiteX4" fmla="*/ 10100 w 10100"/>
              <a:gd name="connsiteY4" fmla="*/ 10237 h 10237"/>
              <a:gd name="connsiteX0" fmla="*/ 10000 w 10000"/>
              <a:gd name="connsiteY0" fmla="*/ 10000 h 10000"/>
              <a:gd name="connsiteX1" fmla="*/ 10000 w 10000"/>
              <a:gd name="connsiteY1" fmla="*/ 0 h 10000"/>
              <a:gd name="connsiteX2" fmla="*/ 0 w 10000"/>
              <a:gd name="connsiteY2" fmla="*/ 3966 h 10000"/>
              <a:gd name="connsiteX3" fmla="*/ 0 w 10000"/>
              <a:gd name="connsiteY3" fmla="*/ 10000 h 10000"/>
              <a:gd name="connsiteX0" fmla="*/ 10000 w 10000"/>
              <a:gd name="connsiteY0" fmla="*/ 0 h 10000"/>
              <a:gd name="connsiteX1" fmla="*/ 0 w 10000"/>
              <a:gd name="connsiteY1" fmla="*/ 3966 h 10000"/>
              <a:gd name="connsiteX2" fmla="*/ 0 w 10000"/>
              <a:gd name="connsiteY2" fmla="*/ 10000 h 10000"/>
              <a:gd name="connsiteX0" fmla="*/ 10000 w 10000"/>
              <a:gd name="connsiteY0" fmla="*/ 0 h 3966"/>
              <a:gd name="connsiteX1" fmla="*/ 0 w 10000"/>
              <a:gd name="connsiteY1" fmla="*/ 3966 h 3966"/>
            </a:gdLst>
            <a:ahLst/>
            <a:cxnLst>
              <a:cxn ang="0">
                <a:pos x="connsiteX0" y="connsiteY0"/>
              </a:cxn>
              <a:cxn ang="0">
                <a:pos x="connsiteX1" y="connsiteY1"/>
              </a:cxn>
            </a:cxnLst>
            <a:rect l="l" t="t" r="r" b="b"/>
            <a:pathLst>
              <a:path w="10000" h="3966">
                <a:moveTo>
                  <a:pt x="10000" y="0"/>
                </a:moveTo>
                <a:cubicBezTo>
                  <a:pt x="6604" y="1800"/>
                  <a:pt x="3104" y="3066"/>
                  <a:pt x="0" y="3966"/>
                </a:cubicBezTo>
              </a:path>
            </a:pathLst>
          </a:custGeom>
          <a:noFill/>
          <a:ln w="25400" cap="rnd">
            <a:solidFill>
              <a:schemeClr val="tx2"/>
            </a:solidFill>
            <a:prstDash val="sysDot"/>
            <a:headEnd type="triangle"/>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0" y="0"/>
            <a:ext cx="9144000" cy="865896"/>
          </a:xfrm>
        </p:spPr>
        <p:txBody>
          <a:bodyPr/>
          <a:lstStyle/>
          <a:p>
            <a:r>
              <a:rPr lang="en-US" dirty="0"/>
              <a:t>Revolutionizing Enterprise Software</a:t>
            </a:r>
          </a:p>
        </p:txBody>
      </p:sp>
      <p:sp>
        <p:nvSpPr>
          <p:cNvPr id="6" name="Footer Placeholder 3"/>
          <p:cNvSpPr>
            <a:spLocks noGrp="1"/>
          </p:cNvSpPr>
          <p:nvPr>
            <p:ph type="ftr" sz="quarter" idx="3"/>
          </p:nvPr>
        </p:nvSpPr>
        <p:spPr>
          <a:xfrm>
            <a:off x="42335" y="4878388"/>
            <a:ext cx="3086100" cy="274637"/>
          </a:xfrm>
          <a:prstGeom prst="rect">
            <a:avLst/>
          </a:prstGeom>
          <a:ln>
            <a:noFill/>
          </a:ln>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pic>
        <p:nvPicPr>
          <p:cNvPr id="21" name="Picture 20">
            <a:extLst>
              <a:ext uri="{FF2B5EF4-FFF2-40B4-BE49-F238E27FC236}">
                <a16:creationId xmlns="" xmlns:a16="http://schemas.microsoft.com/office/drawing/2014/main" id="{88926C38-5204-4526-89CD-CAFC2C94D534}"/>
              </a:ext>
            </a:extLst>
          </p:cNvPr>
          <p:cNvPicPr>
            <a:picLocks noChangeAspect="1"/>
          </p:cNvPicPr>
          <p:nvPr/>
        </p:nvPicPr>
        <p:blipFill>
          <a:blip r:embed="rId3"/>
          <a:stretch>
            <a:fillRect/>
          </a:stretch>
        </p:blipFill>
        <p:spPr>
          <a:xfrm>
            <a:off x="4803436" y="1945549"/>
            <a:ext cx="371473" cy="348618"/>
          </a:xfrm>
          <a:prstGeom prst="rect">
            <a:avLst/>
          </a:prstGeom>
        </p:spPr>
      </p:pic>
      <p:pic>
        <p:nvPicPr>
          <p:cNvPr id="22" name="Picture 21">
            <a:extLst>
              <a:ext uri="{FF2B5EF4-FFF2-40B4-BE49-F238E27FC236}">
                <a16:creationId xmlns="" xmlns:a16="http://schemas.microsoft.com/office/drawing/2014/main" id="{8D4A54D9-EC0B-4D57-AF74-B178A2344D77}"/>
              </a:ext>
            </a:extLst>
          </p:cNvPr>
          <p:cNvPicPr>
            <a:picLocks noChangeAspect="1"/>
          </p:cNvPicPr>
          <p:nvPr/>
        </p:nvPicPr>
        <p:blipFill>
          <a:blip r:embed="rId4"/>
          <a:stretch>
            <a:fillRect/>
          </a:stretch>
        </p:blipFill>
        <p:spPr>
          <a:xfrm>
            <a:off x="4123916" y="2043767"/>
            <a:ext cx="371473" cy="348618"/>
          </a:xfrm>
          <a:prstGeom prst="rect">
            <a:avLst/>
          </a:prstGeom>
        </p:spPr>
      </p:pic>
      <p:pic>
        <p:nvPicPr>
          <p:cNvPr id="24" name="Picture 23">
            <a:extLst>
              <a:ext uri="{FF2B5EF4-FFF2-40B4-BE49-F238E27FC236}">
                <a16:creationId xmlns="" xmlns:a16="http://schemas.microsoft.com/office/drawing/2014/main" id="{EA71CD12-FBFB-45A0-9F13-F3684A9350C8}"/>
              </a:ext>
            </a:extLst>
          </p:cNvPr>
          <p:cNvPicPr>
            <a:picLocks noChangeAspect="1"/>
          </p:cNvPicPr>
          <p:nvPr/>
        </p:nvPicPr>
        <p:blipFill>
          <a:blip r:embed="rId5"/>
          <a:stretch>
            <a:fillRect/>
          </a:stretch>
        </p:blipFill>
        <p:spPr>
          <a:xfrm>
            <a:off x="117130" y="2614045"/>
            <a:ext cx="373330" cy="350361"/>
          </a:xfrm>
          <a:prstGeom prst="rect">
            <a:avLst/>
          </a:prstGeom>
        </p:spPr>
      </p:pic>
      <p:pic>
        <p:nvPicPr>
          <p:cNvPr id="25" name="Picture 24">
            <a:extLst>
              <a:ext uri="{FF2B5EF4-FFF2-40B4-BE49-F238E27FC236}">
                <a16:creationId xmlns="" xmlns:a16="http://schemas.microsoft.com/office/drawing/2014/main" id="{51159698-9BE1-4F09-94C2-9D017F17D804}"/>
              </a:ext>
            </a:extLst>
          </p:cNvPr>
          <p:cNvPicPr>
            <a:picLocks noChangeAspect="1"/>
          </p:cNvPicPr>
          <p:nvPr/>
        </p:nvPicPr>
        <p:blipFill>
          <a:blip r:embed="rId6"/>
          <a:stretch>
            <a:fillRect/>
          </a:stretch>
        </p:blipFill>
        <p:spPr>
          <a:xfrm>
            <a:off x="618907" y="2555248"/>
            <a:ext cx="373330" cy="333233"/>
          </a:xfrm>
          <a:prstGeom prst="rect">
            <a:avLst/>
          </a:prstGeom>
        </p:spPr>
      </p:pic>
      <p:pic>
        <p:nvPicPr>
          <p:cNvPr id="26" name="Picture 25">
            <a:extLst>
              <a:ext uri="{FF2B5EF4-FFF2-40B4-BE49-F238E27FC236}">
                <a16:creationId xmlns="" xmlns:a16="http://schemas.microsoft.com/office/drawing/2014/main" id="{458346CC-25F2-4889-943F-DCD170402707}"/>
              </a:ext>
            </a:extLst>
          </p:cNvPr>
          <p:cNvPicPr>
            <a:picLocks noChangeAspect="1"/>
          </p:cNvPicPr>
          <p:nvPr/>
        </p:nvPicPr>
        <p:blipFill>
          <a:blip r:embed="rId7"/>
          <a:stretch>
            <a:fillRect/>
          </a:stretch>
        </p:blipFill>
        <p:spPr>
          <a:xfrm>
            <a:off x="1120684" y="2490565"/>
            <a:ext cx="373330" cy="350361"/>
          </a:xfrm>
          <a:prstGeom prst="rect">
            <a:avLst/>
          </a:prstGeom>
        </p:spPr>
      </p:pic>
      <p:pic>
        <p:nvPicPr>
          <p:cNvPr id="27" name="Picture 26">
            <a:extLst>
              <a:ext uri="{FF2B5EF4-FFF2-40B4-BE49-F238E27FC236}">
                <a16:creationId xmlns="" xmlns:a16="http://schemas.microsoft.com/office/drawing/2014/main" id="{D71A379E-2B1D-4292-AA52-9EF50C7F83DC}"/>
              </a:ext>
            </a:extLst>
          </p:cNvPr>
          <p:cNvPicPr>
            <a:picLocks noChangeAspect="1"/>
          </p:cNvPicPr>
          <p:nvPr/>
        </p:nvPicPr>
        <p:blipFill>
          <a:blip r:embed="rId8"/>
          <a:stretch>
            <a:fillRect/>
          </a:stretch>
        </p:blipFill>
        <p:spPr>
          <a:xfrm>
            <a:off x="1622461" y="2416868"/>
            <a:ext cx="373330" cy="350361"/>
          </a:xfrm>
          <a:prstGeom prst="rect">
            <a:avLst/>
          </a:prstGeom>
        </p:spPr>
      </p:pic>
      <p:pic>
        <p:nvPicPr>
          <p:cNvPr id="28" name="Picture 27">
            <a:extLst>
              <a:ext uri="{FF2B5EF4-FFF2-40B4-BE49-F238E27FC236}">
                <a16:creationId xmlns="" xmlns:a16="http://schemas.microsoft.com/office/drawing/2014/main" id="{9876A605-356D-4764-A19C-312029A58BDD}"/>
              </a:ext>
            </a:extLst>
          </p:cNvPr>
          <p:cNvPicPr>
            <a:picLocks noChangeAspect="1"/>
          </p:cNvPicPr>
          <p:nvPr/>
        </p:nvPicPr>
        <p:blipFill>
          <a:blip r:embed="rId9"/>
          <a:stretch>
            <a:fillRect/>
          </a:stretch>
        </p:blipFill>
        <p:spPr>
          <a:xfrm>
            <a:off x="2124238" y="2341437"/>
            <a:ext cx="371473" cy="348618"/>
          </a:xfrm>
          <a:prstGeom prst="rect">
            <a:avLst/>
          </a:prstGeom>
        </p:spPr>
      </p:pic>
      <p:pic>
        <p:nvPicPr>
          <p:cNvPr id="29" name="Picture 28">
            <a:extLst>
              <a:ext uri="{FF2B5EF4-FFF2-40B4-BE49-F238E27FC236}">
                <a16:creationId xmlns="" xmlns:a16="http://schemas.microsoft.com/office/drawing/2014/main" id="{8AC662BE-5518-4466-8B22-16CA9390AAD0}"/>
              </a:ext>
            </a:extLst>
          </p:cNvPr>
          <p:cNvPicPr>
            <a:picLocks noChangeAspect="1"/>
          </p:cNvPicPr>
          <p:nvPr/>
        </p:nvPicPr>
        <p:blipFill>
          <a:blip r:embed="rId10"/>
          <a:stretch>
            <a:fillRect/>
          </a:stretch>
        </p:blipFill>
        <p:spPr>
          <a:xfrm>
            <a:off x="2624158" y="2259461"/>
            <a:ext cx="371473" cy="353863"/>
          </a:xfrm>
          <a:prstGeom prst="rect">
            <a:avLst/>
          </a:prstGeom>
        </p:spPr>
      </p:pic>
      <p:pic>
        <p:nvPicPr>
          <p:cNvPr id="30" name="Picture 29">
            <a:extLst>
              <a:ext uri="{FF2B5EF4-FFF2-40B4-BE49-F238E27FC236}">
                <a16:creationId xmlns="" xmlns:a16="http://schemas.microsoft.com/office/drawing/2014/main" id="{BDFF5A92-1636-4C64-B86B-131D52ADC474}"/>
              </a:ext>
            </a:extLst>
          </p:cNvPr>
          <p:cNvPicPr>
            <a:picLocks noChangeAspect="1"/>
          </p:cNvPicPr>
          <p:nvPr/>
        </p:nvPicPr>
        <p:blipFill>
          <a:blip r:embed="rId11"/>
          <a:stretch>
            <a:fillRect/>
          </a:stretch>
        </p:blipFill>
        <p:spPr>
          <a:xfrm>
            <a:off x="3124078" y="2197520"/>
            <a:ext cx="371473" cy="348618"/>
          </a:xfrm>
          <a:prstGeom prst="rect">
            <a:avLst/>
          </a:prstGeom>
        </p:spPr>
      </p:pic>
      <p:pic>
        <p:nvPicPr>
          <p:cNvPr id="31" name="Picture 30">
            <a:extLst>
              <a:ext uri="{FF2B5EF4-FFF2-40B4-BE49-F238E27FC236}">
                <a16:creationId xmlns="" xmlns:a16="http://schemas.microsoft.com/office/drawing/2014/main" id="{B6FF7C26-1C41-4801-8A7F-8E1800E9B35F}"/>
              </a:ext>
            </a:extLst>
          </p:cNvPr>
          <p:cNvPicPr>
            <a:picLocks noChangeAspect="1"/>
          </p:cNvPicPr>
          <p:nvPr/>
        </p:nvPicPr>
        <p:blipFill>
          <a:blip r:embed="rId12"/>
          <a:stretch>
            <a:fillRect/>
          </a:stretch>
        </p:blipFill>
        <p:spPr>
          <a:xfrm>
            <a:off x="3623998" y="2135061"/>
            <a:ext cx="371473" cy="348618"/>
          </a:xfrm>
          <a:prstGeom prst="rect">
            <a:avLst/>
          </a:prstGeom>
        </p:spPr>
      </p:pic>
      <p:pic>
        <p:nvPicPr>
          <p:cNvPr id="32" name="Picture 31">
            <a:extLst>
              <a:ext uri="{FF2B5EF4-FFF2-40B4-BE49-F238E27FC236}">
                <a16:creationId xmlns="" xmlns:a16="http://schemas.microsoft.com/office/drawing/2014/main" id="{1940D115-B207-47EA-85A5-CFE37A560266}"/>
              </a:ext>
            </a:extLst>
          </p:cNvPr>
          <p:cNvPicPr>
            <a:picLocks noChangeAspect="1"/>
          </p:cNvPicPr>
          <p:nvPr/>
        </p:nvPicPr>
        <p:blipFill>
          <a:blip r:embed="rId13"/>
          <a:stretch>
            <a:fillRect/>
          </a:stretch>
        </p:blipFill>
        <p:spPr>
          <a:xfrm>
            <a:off x="5420800" y="1828046"/>
            <a:ext cx="371473" cy="348618"/>
          </a:xfrm>
          <a:prstGeom prst="rect">
            <a:avLst/>
          </a:prstGeom>
        </p:spPr>
      </p:pic>
      <p:pic>
        <p:nvPicPr>
          <p:cNvPr id="33" name="Picture 32">
            <a:extLst>
              <a:ext uri="{FF2B5EF4-FFF2-40B4-BE49-F238E27FC236}">
                <a16:creationId xmlns="" xmlns:a16="http://schemas.microsoft.com/office/drawing/2014/main" id="{2971AFA0-647E-4245-9A55-EF19843859D8}"/>
              </a:ext>
            </a:extLst>
          </p:cNvPr>
          <p:cNvPicPr>
            <a:picLocks noChangeAspect="1"/>
          </p:cNvPicPr>
          <p:nvPr/>
        </p:nvPicPr>
        <p:blipFill>
          <a:blip r:embed="rId14"/>
          <a:stretch>
            <a:fillRect/>
          </a:stretch>
        </p:blipFill>
        <p:spPr>
          <a:xfrm>
            <a:off x="6279359" y="1666981"/>
            <a:ext cx="371473" cy="348618"/>
          </a:xfrm>
          <a:prstGeom prst="rect">
            <a:avLst/>
          </a:prstGeom>
        </p:spPr>
      </p:pic>
      <p:pic>
        <p:nvPicPr>
          <p:cNvPr id="34" name="Picture 33">
            <a:extLst>
              <a:ext uri="{FF2B5EF4-FFF2-40B4-BE49-F238E27FC236}">
                <a16:creationId xmlns="" xmlns:a16="http://schemas.microsoft.com/office/drawing/2014/main" id="{52656662-6008-45F8-B9ED-E80D569FE0CE}"/>
              </a:ext>
            </a:extLst>
          </p:cNvPr>
          <p:cNvPicPr>
            <a:picLocks noChangeAspect="1"/>
          </p:cNvPicPr>
          <p:nvPr/>
        </p:nvPicPr>
        <p:blipFill>
          <a:blip r:embed="rId15"/>
          <a:stretch>
            <a:fillRect/>
          </a:stretch>
        </p:blipFill>
        <p:spPr>
          <a:xfrm>
            <a:off x="6896726" y="1558826"/>
            <a:ext cx="371473" cy="348618"/>
          </a:xfrm>
          <a:prstGeom prst="rect">
            <a:avLst/>
          </a:prstGeom>
        </p:spPr>
      </p:pic>
      <p:sp>
        <p:nvSpPr>
          <p:cNvPr id="35" name="Rectangle 34">
            <a:extLst>
              <a:ext uri="{FF2B5EF4-FFF2-40B4-BE49-F238E27FC236}">
                <a16:creationId xmlns="" xmlns:a16="http://schemas.microsoft.com/office/drawing/2014/main" id="{DBCA0B1D-1CBC-4BE6-8ED6-89C04655DA07}"/>
              </a:ext>
            </a:extLst>
          </p:cNvPr>
          <p:cNvSpPr/>
          <p:nvPr/>
        </p:nvSpPr>
        <p:spPr>
          <a:xfrm>
            <a:off x="0" y="4878323"/>
            <a:ext cx="9144000" cy="265177"/>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100" dirty="0">
              <a:solidFill>
                <a:schemeClr val="bg1"/>
              </a:solidFill>
            </a:endParaRPr>
          </a:p>
        </p:txBody>
      </p:sp>
      <p:grpSp>
        <p:nvGrpSpPr>
          <p:cNvPr id="42" name="Group 41">
            <a:extLst>
              <a:ext uri="{FF2B5EF4-FFF2-40B4-BE49-F238E27FC236}">
                <a16:creationId xmlns="" xmlns:a16="http://schemas.microsoft.com/office/drawing/2014/main" id="{511D9FA9-CC8F-4F0C-9A59-FE9A63986E5C}"/>
              </a:ext>
            </a:extLst>
          </p:cNvPr>
          <p:cNvGrpSpPr/>
          <p:nvPr/>
        </p:nvGrpSpPr>
        <p:grpSpPr>
          <a:xfrm>
            <a:off x="254788" y="4546830"/>
            <a:ext cx="1110958" cy="307777"/>
            <a:chOff x="2864826" y="5555235"/>
            <a:chExt cx="1110958" cy="307777"/>
          </a:xfrm>
        </p:grpSpPr>
        <p:grpSp>
          <p:nvGrpSpPr>
            <p:cNvPr id="43" name="Group 42">
              <a:extLst>
                <a:ext uri="{FF2B5EF4-FFF2-40B4-BE49-F238E27FC236}">
                  <a16:creationId xmlns="" xmlns:a16="http://schemas.microsoft.com/office/drawing/2014/main" id="{D3E83546-D610-406A-8917-777C02706446}"/>
                </a:ext>
              </a:extLst>
            </p:cNvPr>
            <p:cNvGrpSpPr>
              <a:grpSpLocks noChangeAspect="1"/>
            </p:cNvGrpSpPr>
            <p:nvPr/>
          </p:nvGrpSpPr>
          <p:grpSpPr>
            <a:xfrm>
              <a:off x="2864826" y="5579488"/>
              <a:ext cx="286693" cy="274320"/>
              <a:chOff x="18361025" y="-2998787"/>
              <a:chExt cx="614363" cy="614363"/>
            </a:xfrm>
          </p:grpSpPr>
          <p:sp>
            <p:nvSpPr>
              <p:cNvPr id="45" name="Oval 493">
                <a:extLst>
                  <a:ext uri="{FF2B5EF4-FFF2-40B4-BE49-F238E27FC236}">
                    <a16:creationId xmlns="" xmlns:a16="http://schemas.microsoft.com/office/drawing/2014/main" id="{C40665D7-6BBB-48BC-9876-CB40DC98FE5B}"/>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46" name="Freeform 494">
                <a:extLst>
                  <a:ext uri="{FF2B5EF4-FFF2-40B4-BE49-F238E27FC236}">
                    <a16:creationId xmlns="" xmlns:a16="http://schemas.microsoft.com/office/drawing/2014/main" id="{6B931ACC-E2EC-4537-BDCD-2F74AC81B03E}"/>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47" name="Freeform 495">
                <a:extLst>
                  <a:ext uri="{FF2B5EF4-FFF2-40B4-BE49-F238E27FC236}">
                    <a16:creationId xmlns="" xmlns:a16="http://schemas.microsoft.com/office/drawing/2014/main" id="{70A77D3F-692B-4B77-A73F-2997E7C19C65}"/>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44" name="TextBox 43">
              <a:extLst>
                <a:ext uri="{FF2B5EF4-FFF2-40B4-BE49-F238E27FC236}">
                  <a16:creationId xmlns="" xmlns:a16="http://schemas.microsoft.com/office/drawing/2014/main" id="{AE9D201C-1ACB-4752-A0E0-8C9785F05F4D}"/>
                </a:ext>
              </a:extLst>
            </p:cNvPr>
            <p:cNvSpPr txBox="1"/>
            <p:nvPr/>
          </p:nvSpPr>
          <p:spPr>
            <a:xfrm>
              <a:off x="3151519" y="5555235"/>
              <a:ext cx="824265" cy="307777"/>
            </a:xfrm>
            <a:prstGeom prst="rect">
              <a:avLst/>
            </a:prstGeom>
            <a:noFill/>
            <a:ln>
              <a:noFill/>
            </a:ln>
          </p:spPr>
          <p:txBody>
            <a:bodyPr wrap="none" rtlCol="0" anchor="ctr">
              <a:spAutoFit/>
            </a:bodyPr>
            <a:lstStyle/>
            <a:p>
              <a:pPr defTabSz="914400"/>
              <a:r>
                <a:rPr lang="en-US" sz="700" b="1" dirty="0">
                  <a:solidFill>
                    <a:schemeClr val="accent1"/>
                  </a:solidFill>
                  <a:latin typeface="Arial"/>
                </a:rPr>
                <a:t>Best Places to </a:t>
              </a:r>
              <a:br>
                <a:rPr lang="en-US" sz="700" b="1" dirty="0">
                  <a:solidFill>
                    <a:schemeClr val="accent1"/>
                  </a:solidFill>
                  <a:latin typeface="Arial"/>
                </a:rPr>
              </a:br>
              <a:r>
                <a:rPr lang="en-US" sz="700" b="1" dirty="0">
                  <a:solidFill>
                    <a:schemeClr val="accent1"/>
                  </a:solidFill>
                  <a:latin typeface="Arial"/>
                </a:rPr>
                <a:t>Work Bay Area</a:t>
              </a:r>
            </a:p>
          </p:txBody>
        </p:sp>
      </p:grpSp>
      <p:grpSp>
        <p:nvGrpSpPr>
          <p:cNvPr id="48" name="Group 47">
            <a:extLst>
              <a:ext uri="{FF2B5EF4-FFF2-40B4-BE49-F238E27FC236}">
                <a16:creationId xmlns="" xmlns:a16="http://schemas.microsoft.com/office/drawing/2014/main" id="{7E39C773-262B-49BE-B110-EE694501E0B2}"/>
              </a:ext>
            </a:extLst>
          </p:cNvPr>
          <p:cNvGrpSpPr/>
          <p:nvPr/>
        </p:nvGrpSpPr>
        <p:grpSpPr>
          <a:xfrm>
            <a:off x="1759898" y="4546830"/>
            <a:ext cx="1110958" cy="307777"/>
            <a:chOff x="2864826" y="5555235"/>
            <a:chExt cx="1110958" cy="307777"/>
          </a:xfrm>
        </p:grpSpPr>
        <p:grpSp>
          <p:nvGrpSpPr>
            <p:cNvPr id="49" name="Group 48">
              <a:extLst>
                <a:ext uri="{FF2B5EF4-FFF2-40B4-BE49-F238E27FC236}">
                  <a16:creationId xmlns="" xmlns:a16="http://schemas.microsoft.com/office/drawing/2014/main" id="{75AA6ADF-E7BA-4EE7-AF9C-32E615E09FE2}"/>
                </a:ext>
              </a:extLst>
            </p:cNvPr>
            <p:cNvGrpSpPr>
              <a:grpSpLocks noChangeAspect="1"/>
            </p:cNvGrpSpPr>
            <p:nvPr/>
          </p:nvGrpSpPr>
          <p:grpSpPr>
            <a:xfrm>
              <a:off x="2864826" y="5579488"/>
              <a:ext cx="286693" cy="274320"/>
              <a:chOff x="18361025" y="-2998787"/>
              <a:chExt cx="614363" cy="614363"/>
            </a:xfrm>
          </p:grpSpPr>
          <p:sp>
            <p:nvSpPr>
              <p:cNvPr id="51" name="Oval 493">
                <a:extLst>
                  <a:ext uri="{FF2B5EF4-FFF2-40B4-BE49-F238E27FC236}">
                    <a16:creationId xmlns="" xmlns:a16="http://schemas.microsoft.com/office/drawing/2014/main" id="{33A0CFE3-CA64-4268-9A33-20A9B80F145F}"/>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52" name="Freeform 494">
                <a:extLst>
                  <a:ext uri="{FF2B5EF4-FFF2-40B4-BE49-F238E27FC236}">
                    <a16:creationId xmlns="" xmlns:a16="http://schemas.microsoft.com/office/drawing/2014/main" id="{7D95292F-11E7-4290-BC43-471B9CFB5428}"/>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53" name="Freeform 495">
                <a:extLst>
                  <a:ext uri="{FF2B5EF4-FFF2-40B4-BE49-F238E27FC236}">
                    <a16:creationId xmlns="" xmlns:a16="http://schemas.microsoft.com/office/drawing/2014/main" id="{C0357BE4-E851-4EAE-A9EC-5ABB12A30B75}"/>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50" name="TextBox 49">
              <a:extLst>
                <a:ext uri="{FF2B5EF4-FFF2-40B4-BE49-F238E27FC236}">
                  <a16:creationId xmlns="" xmlns:a16="http://schemas.microsoft.com/office/drawing/2014/main" id="{77741831-27B6-46F8-97CE-5793589BD305}"/>
                </a:ext>
              </a:extLst>
            </p:cNvPr>
            <p:cNvSpPr txBox="1"/>
            <p:nvPr/>
          </p:nvSpPr>
          <p:spPr>
            <a:xfrm>
              <a:off x="3151519" y="5555235"/>
              <a:ext cx="824265" cy="307777"/>
            </a:xfrm>
            <a:prstGeom prst="rect">
              <a:avLst/>
            </a:prstGeom>
            <a:noFill/>
            <a:ln>
              <a:noFill/>
            </a:ln>
          </p:spPr>
          <p:txBody>
            <a:bodyPr wrap="none" rtlCol="0" anchor="ctr">
              <a:spAutoFit/>
            </a:bodyPr>
            <a:lstStyle/>
            <a:p>
              <a:pPr defTabSz="914400"/>
              <a:r>
                <a:rPr lang="en-US" sz="700" b="1" dirty="0">
                  <a:solidFill>
                    <a:schemeClr val="accent1"/>
                  </a:solidFill>
                  <a:latin typeface="Arial"/>
                </a:rPr>
                <a:t>Best Places to </a:t>
              </a:r>
              <a:br>
                <a:rPr lang="en-US" sz="700" b="1" dirty="0">
                  <a:solidFill>
                    <a:schemeClr val="accent1"/>
                  </a:solidFill>
                  <a:latin typeface="Arial"/>
                </a:rPr>
              </a:br>
              <a:r>
                <a:rPr lang="en-US" sz="700" b="1" dirty="0">
                  <a:solidFill>
                    <a:schemeClr val="accent1"/>
                  </a:solidFill>
                  <a:latin typeface="Arial"/>
                </a:rPr>
                <a:t>Work Bay Area</a:t>
              </a:r>
            </a:p>
          </p:txBody>
        </p:sp>
      </p:grpSp>
      <p:grpSp>
        <p:nvGrpSpPr>
          <p:cNvPr id="54" name="Group 53">
            <a:extLst>
              <a:ext uri="{FF2B5EF4-FFF2-40B4-BE49-F238E27FC236}">
                <a16:creationId xmlns="" xmlns:a16="http://schemas.microsoft.com/office/drawing/2014/main" id="{814F8BE5-0F74-4D9D-A5CC-E82D9423A6B0}"/>
              </a:ext>
            </a:extLst>
          </p:cNvPr>
          <p:cNvGrpSpPr/>
          <p:nvPr/>
        </p:nvGrpSpPr>
        <p:grpSpPr>
          <a:xfrm>
            <a:off x="3280405" y="4546830"/>
            <a:ext cx="1110958" cy="307777"/>
            <a:chOff x="2864826" y="5555235"/>
            <a:chExt cx="1110958" cy="307777"/>
          </a:xfrm>
        </p:grpSpPr>
        <p:grpSp>
          <p:nvGrpSpPr>
            <p:cNvPr id="55" name="Group 54">
              <a:extLst>
                <a:ext uri="{FF2B5EF4-FFF2-40B4-BE49-F238E27FC236}">
                  <a16:creationId xmlns="" xmlns:a16="http://schemas.microsoft.com/office/drawing/2014/main" id="{1F346F2A-04C5-4F9B-AE16-4BFC61D4CF91}"/>
                </a:ext>
              </a:extLst>
            </p:cNvPr>
            <p:cNvGrpSpPr>
              <a:grpSpLocks noChangeAspect="1"/>
            </p:cNvGrpSpPr>
            <p:nvPr/>
          </p:nvGrpSpPr>
          <p:grpSpPr>
            <a:xfrm>
              <a:off x="2864826" y="5579488"/>
              <a:ext cx="286693" cy="274320"/>
              <a:chOff x="18361025" y="-2998787"/>
              <a:chExt cx="614363" cy="614363"/>
            </a:xfrm>
          </p:grpSpPr>
          <p:sp>
            <p:nvSpPr>
              <p:cNvPr id="57" name="Oval 493">
                <a:extLst>
                  <a:ext uri="{FF2B5EF4-FFF2-40B4-BE49-F238E27FC236}">
                    <a16:creationId xmlns="" xmlns:a16="http://schemas.microsoft.com/office/drawing/2014/main" id="{C2E25985-495E-4F2E-BE85-F5403844258B}"/>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58" name="Freeform 494">
                <a:extLst>
                  <a:ext uri="{FF2B5EF4-FFF2-40B4-BE49-F238E27FC236}">
                    <a16:creationId xmlns="" xmlns:a16="http://schemas.microsoft.com/office/drawing/2014/main" id="{2D55D40A-34EA-4069-A16F-C9AF168D35E6}"/>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59" name="Freeform 495">
                <a:extLst>
                  <a:ext uri="{FF2B5EF4-FFF2-40B4-BE49-F238E27FC236}">
                    <a16:creationId xmlns="" xmlns:a16="http://schemas.microsoft.com/office/drawing/2014/main" id="{EE91554A-C196-4FC6-8933-5794CE107214}"/>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56" name="TextBox 55">
              <a:extLst>
                <a:ext uri="{FF2B5EF4-FFF2-40B4-BE49-F238E27FC236}">
                  <a16:creationId xmlns="" xmlns:a16="http://schemas.microsoft.com/office/drawing/2014/main" id="{D9479081-7388-43FF-8B82-8BB4DF5F36A7}"/>
                </a:ext>
              </a:extLst>
            </p:cNvPr>
            <p:cNvSpPr txBox="1"/>
            <p:nvPr/>
          </p:nvSpPr>
          <p:spPr>
            <a:xfrm>
              <a:off x="3151519" y="5555235"/>
              <a:ext cx="824265" cy="307777"/>
            </a:xfrm>
            <a:prstGeom prst="rect">
              <a:avLst/>
            </a:prstGeom>
            <a:noFill/>
            <a:ln>
              <a:noFill/>
            </a:ln>
          </p:spPr>
          <p:txBody>
            <a:bodyPr wrap="none" rtlCol="0" anchor="ctr">
              <a:spAutoFit/>
            </a:bodyPr>
            <a:lstStyle/>
            <a:p>
              <a:pPr defTabSz="914400"/>
              <a:r>
                <a:rPr lang="en-US" sz="700" b="1" dirty="0">
                  <a:solidFill>
                    <a:schemeClr val="accent1"/>
                  </a:solidFill>
                  <a:latin typeface="Arial"/>
                </a:rPr>
                <a:t>Best Places to </a:t>
              </a:r>
              <a:br>
                <a:rPr lang="en-US" sz="700" b="1" dirty="0">
                  <a:solidFill>
                    <a:schemeClr val="accent1"/>
                  </a:solidFill>
                  <a:latin typeface="Arial"/>
                </a:rPr>
              </a:br>
              <a:r>
                <a:rPr lang="en-US" sz="700" b="1" dirty="0">
                  <a:solidFill>
                    <a:schemeClr val="accent1"/>
                  </a:solidFill>
                  <a:latin typeface="Arial"/>
                </a:rPr>
                <a:t>Work Bay Area</a:t>
              </a:r>
            </a:p>
          </p:txBody>
        </p:sp>
      </p:grpSp>
      <p:grpSp>
        <p:nvGrpSpPr>
          <p:cNvPr id="60" name="Group 59">
            <a:extLst>
              <a:ext uri="{FF2B5EF4-FFF2-40B4-BE49-F238E27FC236}">
                <a16:creationId xmlns="" xmlns:a16="http://schemas.microsoft.com/office/drawing/2014/main" id="{6607E3C7-A880-4018-B368-6E665118C94A}"/>
              </a:ext>
            </a:extLst>
          </p:cNvPr>
          <p:cNvGrpSpPr/>
          <p:nvPr/>
        </p:nvGrpSpPr>
        <p:grpSpPr>
          <a:xfrm>
            <a:off x="4708169" y="4546830"/>
            <a:ext cx="1110958" cy="307777"/>
            <a:chOff x="2864826" y="5555235"/>
            <a:chExt cx="1110958" cy="307777"/>
          </a:xfrm>
        </p:grpSpPr>
        <p:grpSp>
          <p:nvGrpSpPr>
            <p:cNvPr id="61" name="Group 60">
              <a:extLst>
                <a:ext uri="{FF2B5EF4-FFF2-40B4-BE49-F238E27FC236}">
                  <a16:creationId xmlns="" xmlns:a16="http://schemas.microsoft.com/office/drawing/2014/main" id="{A91F7C77-3ED3-4E66-B4EC-1549D7B79A33}"/>
                </a:ext>
              </a:extLst>
            </p:cNvPr>
            <p:cNvGrpSpPr>
              <a:grpSpLocks noChangeAspect="1"/>
            </p:cNvGrpSpPr>
            <p:nvPr/>
          </p:nvGrpSpPr>
          <p:grpSpPr>
            <a:xfrm>
              <a:off x="2864826" y="5579488"/>
              <a:ext cx="286693" cy="274320"/>
              <a:chOff x="18361025" y="-2998787"/>
              <a:chExt cx="614363" cy="614363"/>
            </a:xfrm>
          </p:grpSpPr>
          <p:sp>
            <p:nvSpPr>
              <p:cNvPr id="63" name="Oval 493">
                <a:extLst>
                  <a:ext uri="{FF2B5EF4-FFF2-40B4-BE49-F238E27FC236}">
                    <a16:creationId xmlns="" xmlns:a16="http://schemas.microsoft.com/office/drawing/2014/main" id="{A05D808F-8E5E-4BFE-8C78-2E9CF7C1D1EB}"/>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64" name="Freeform 494">
                <a:extLst>
                  <a:ext uri="{FF2B5EF4-FFF2-40B4-BE49-F238E27FC236}">
                    <a16:creationId xmlns="" xmlns:a16="http://schemas.microsoft.com/office/drawing/2014/main" id="{91E4C200-8E65-47B2-B5DC-7F0CD2246693}"/>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65" name="Freeform 495">
                <a:extLst>
                  <a:ext uri="{FF2B5EF4-FFF2-40B4-BE49-F238E27FC236}">
                    <a16:creationId xmlns="" xmlns:a16="http://schemas.microsoft.com/office/drawing/2014/main" id="{A3D0D61E-CBEB-4CC7-8D14-71DB0727153D}"/>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62" name="TextBox 61">
              <a:extLst>
                <a:ext uri="{FF2B5EF4-FFF2-40B4-BE49-F238E27FC236}">
                  <a16:creationId xmlns="" xmlns:a16="http://schemas.microsoft.com/office/drawing/2014/main" id="{15F9F16D-A747-425F-8655-85367133C1ED}"/>
                </a:ext>
              </a:extLst>
            </p:cNvPr>
            <p:cNvSpPr txBox="1"/>
            <p:nvPr/>
          </p:nvSpPr>
          <p:spPr>
            <a:xfrm>
              <a:off x="3151519" y="5555235"/>
              <a:ext cx="824265" cy="307777"/>
            </a:xfrm>
            <a:prstGeom prst="rect">
              <a:avLst/>
            </a:prstGeom>
            <a:noFill/>
            <a:ln>
              <a:noFill/>
            </a:ln>
          </p:spPr>
          <p:txBody>
            <a:bodyPr wrap="none" rtlCol="0" anchor="ctr">
              <a:spAutoFit/>
            </a:bodyPr>
            <a:lstStyle/>
            <a:p>
              <a:pPr defTabSz="914400"/>
              <a:r>
                <a:rPr lang="en-US" sz="700" b="1" dirty="0">
                  <a:solidFill>
                    <a:schemeClr val="accent1"/>
                  </a:solidFill>
                  <a:latin typeface="Arial"/>
                </a:rPr>
                <a:t>Best Places to </a:t>
              </a:r>
              <a:br>
                <a:rPr lang="en-US" sz="700" b="1" dirty="0">
                  <a:solidFill>
                    <a:schemeClr val="accent1"/>
                  </a:solidFill>
                  <a:latin typeface="Arial"/>
                </a:rPr>
              </a:br>
              <a:r>
                <a:rPr lang="en-US" sz="700" b="1" dirty="0">
                  <a:solidFill>
                    <a:schemeClr val="accent1"/>
                  </a:solidFill>
                  <a:latin typeface="Arial"/>
                </a:rPr>
                <a:t>Work Bay Area</a:t>
              </a:r>
            </a:p>
          </p:txBody>
        </p:sp>
      </p:grpSp>
      <p:grpSp>
        <p:nvGrpSpPr>
          <p:cNvPr id="66" name="Group 65">
            <a:extLst>
              <a:ext uri="{FF2B5EF4-FFF2-40B4-BE49-F238E27FC236}">
                <a16:creationId xmlns="" xmlns:a16="http://schemas.microsoft.com/office/drawing/2014/main" id="{AFA348D5-4A93-4DE5-AE7A-A74FB45B6FDF}"/>
              </a:ext>
            </a:extLst>
          </p:cNvPr>
          <p:cNvGrpSpPr/>
          <p:nvPr/>
        </p:nvGrpSpPr>
        <p:grpSpPr>
          <a:xfrm>
            <a:off x="6264731" y="4554354"/>
            <a:ext cx="1139812" cy="307777"/>
            <a:chOff x="2864826" y="5555235"/>
            <a:chExt cx="1139812" cy="307777"/>
          </a:xfrm>
        </p:grpSpPr>
        <p:grpSp>
          <p:nvGrpSpPr>
            <p:cNvPr id="67" name="Group 66">
              <a:extLst>
                <a:ext uri="{FF2B5EF4-FFF2-40B4-BE49-F238E27FC236}">
                  <a16:creationId xmlns="" xmlns:a16="http://schemas.microsoft.com/office/drawing/2014/main" id="{8E9C1DB0-7185-4298-A9E0-EABD7C1AC0E5}"/>
                </a:ext>
              </a:extLst>
            </p:cNvPr>
            <p:cNvGrpSpPr>
              <a:grpSpLocks noChangeAspect="1"/>
            </p:cNvGrpSpPr>
            <p:nvPr/>
          </p:nvGrpSpPr>
          <p:grpSpPr>
            <a:xfrm>
              <a:off x="2864826" y="5579488"/>
              <a:ext cx="286693" cy="274320"/>
              <a:chOff x="18361025" y="-2998787"/>
              <a:chExt cx="614363" cy="614363"/>
            </a:xfrm>
          </p:grpSpPr>
          <p:sp>
            <p:nvSpPr>
              <p:cNvPr id="69" name="Oval 493">
                <a:extLst>
                  <a:ext uri="{FF2B5EF4-FFF2-40B4-BE49-F238E27FC236}">
                    <a16:creationId xmlns="" xmlns:a16="http://schemas.microsoft.com/office/drawing/2014/main" id="{C95DC0C2-D73A-46CD-999D-B46D9592484F}"/>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70" name="Freeform 494">
                <a:extLst>
                  <a:ext uri="{FF2B5EF4-FFF2-40B4-BE49-F238E27FC236}">
                    <a16:creationId xmlns="" xmlns:a16="http://schemas.microsoft.com/office/drawing/2014/main" id="{476F3F60-BFF6-4BEA-9905-927D1C9B0F4E}"/>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71" name="Freeform 495">
                <a:extLst>
                  <a:ext uri="{FF2B5EF4-FFF2-40B4-BE49-F238E27FC236}">
                    <a16:creationId xmlns="" xmlns:a16="http://schemas.microsoft.com/office/drawing/2014/main" id="{E688535A-D884-4768-9D1C-50655874EB35}"/>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68" name="TextBox 67">
              <a:extLst>
                <a:ext uri="{FF2B5EF4-FFF2-40B4-BE49-F238E27FC236}">
                  <a16:creationId xmlns="" xmlns:a16="http://schemas.microsoft.com/office/drawing/2014/main" id="{FA1DC212-85E6-40E7-818A-544974AF8963}"/>
                </a:ext>
              </a:extLst>
            </p:cNvPr>
            <p:cNvSpPr txBox="1"/>
            <p:nvPr/>
          </p:nvSpPr>
          <p:spPr>
            <a:xfrm>
              <a:off x="3151519" y="5555235"/>
              <a:ext cx="853119" cy="307777"/>
            </a:xfrm>
            <a:prstGeom prst="rect">
              <a:avLst/>
            </a:prstGeom>
            <a:noFill/>
            <a:ln>
              <a:noFill/>
            </a:ln>
          </p:spPr>
          <p:txBody>
            <a:bodyPr wrap="none" rtlCol="0" anchor="ctr">
              <a:spAutoFit/>
            </a:bodyPr>
            <a:lstStyle/>
            <a:p>
              <a:r>
                <a:rPr lang="en-US" sz="700" b="1" dirty="0">
                  <a:solidFill>
                    <a:schemeClr val="accent1"/>
                  </a:solidFill>
                </a:rPr>
                <a:t>#3 Best Places </a:t>
              </a:r>
            </a:p>
            <a:p>
              <a:r>
                <a:rPr lang="en-US" sz="700" b="1" dirty="0">
                  <a:solidFill>
                    <a:schemeClr val="accent1"/>
                  </a:solidFill>
                </a:rPr>
                <a:t>to Work Europe</a:t>
              </a:r>
            </a:p>
          </p:txBody>
        </p:sp>
      </p:grpSp>
      <p:grpSp>
        <p:nvGrpSpPr>
          <p:cNvPr id="72" name="Group 71">
            <a:extLst>
              <a:ext uri="{FF2B5EF4-FFF2-40B4-BE49-F238E27FC236}">
                <a16:creationId xmlns="" xmlns:a16="http://schemas.microsoft.com/office/drawing/2014/main" id="{4D82266B-4038-4320-B2B7-A821601D8CC9}"/>
              </a:ext>
            </a:extLst>
          </p:cNvPr>
          <p:cNvGrpSpPr/>
          <p:nvPr/>
        </p:nvGrpSpPr>
        <p:grpSpPr>
          <a:xfrm>
            <a:off x="6264731" y="4246577"/>
            <a:ext cx="1189504" cy="307777"/>
            <a:chOff x="2864826" y="5555235"/>
            <a:chExt cx="1189504" cy="307777"/>
          </a:xfrm>
        </p:grpSpPr>
        <p:grpSp>
          <p:nvGrpSpPr>
            <p:cNvPr id="73" name="Group 72">
              <a:extLst>
                <a:ext uri="{FF2B5EF4-FFF2-40B4-BE49-F238E27FC236}">
                  <a16:creationId xmlns="" xmlns:a16="http://schemas.microsoft.com/office/drawing/2014/main" id="{5EDAE506-EAB9-409F-B5AD-117FB23DD69B}"/>
                </a:ext>
              </a:extLst>
            </p:cNvPr>
            <p:cNvGrpSpPr>
              <a:grpSpLocks noChangeAspect="1"/>
            </p:cNvGrpSpPr>
            <p:nvPr/>
          </p:nvGrpSpPr>
          <p:grpSpPr>
            <a:xfrm>
              <a:off x="2864826" y="5579488"/>
              <a:ext cx="286693" cy="274320"/>
              <a:chOff x="18361025" y="-2998787"/>
              <a:chExt cx="614363" cy="614363"/>
            </a:xfrm>
          </p:grpSpPr>
          <p:sp>
            <p:nvSpPr>
              <p:cNvPr id="75" name="Oval 493">
                <a:extLst>
                  <a:ext uri="{FF2B5EF4-FFF2-40B4-BE49-F238E27FC236}">
                    <a16:creationId xmlns="" xmlns:a16="http://schemas.microsoft.com/office/drawing/2014/main" id="{9C6904A5-C82A-4163-B788-32850AF20A43}"/>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76" name="Freeform 494">
                <a:extLst>
                  <a:ext uri="{FF2B5EF4-FFF2-40B4-BE49-F238E27FC236}">
                    <a16:creationId xmlns="" xmlns:a16="http://schemas.microsoft.com/office/drawing/2014/main" id="{D55D5D40-29BB-4B5A-B12B-12E027DDE936}"/>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77" name="Freeform 495">
                <a:extLst>
                  <a:ext uri="{FF2B5EF4-FFF2-40B4-BE49-F238E27FC236}">
                    <a16:creationId xmlns="" xmlns:a16="http://schemas.microsoft.com/office/drawing/2014/main" id="{EE0113A3-7093-40AE-9F29-DE099B03FFE3}"/>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74" name="TextBox 73">
              <a:extLst>
                <a:ext uri="{FF2B5EF4-FFF2-40B4-BE49-F238E27FC236}">
                  <a16:creationId xmlns="" xmlns:a16="http://schemas.microsoft.com/office/drawing/2014/main" id="{F4433F99-6F41-4945-A50A-DEB64B976075}"/>
                </a:ext>
              </a:extLst>
            </p:cNvPr>
            <p:cNvSpPr txBox="1"/>
            <p:nvPr/>
          </p:nvSpPr>
          <p:spPr>
            <a:xfrm>
              <a:off x="3151519" y="5555235"/>
              <a:ext cx="902811" cy="307777"/>
            </a:xfrm>
            <a:prstGeom prst="rect">
              <a:avLst/>
            </a:prstGeom>
            <a:noFill/>
            <a:ln>
              <a:noFill/>
            </a:ln>
          </p:spPr>
          <p:txBody>
            <a:bodyPr wrap="none" rtlCol="0" anchor="ctr">
              <a:spAutoFit/>
            </a:bodyPr>
            <a:lstStyle/>
            <a:p>
              <a:r>
                <a:rPr lang="en-US" sz="700" b="1" dirty="0">
                  <a:solidFill>
                    <a:schemeClr val="accent1"/>
                  </a:solidFill>
                </a:rPr>
                <a:t>#18 Forbes Best </a:t>
              </a:r>
            </a:p>
            <a:p>
              <a:r>
                <a:rPr lang="en-US" sz="700" b="1" dirty="0">
                  <a:solidFill>
                    <a:schemeClr val="accent1"/>
                  </a:solidFill>
                </a:rPr>
                <a:t>Places to Work</a:t>
              </a:r>
            </a:p>
          </p:txBody>
        </p:sp>
      </p:grpSp>
      <p:grpSp>
        <p:nvGrpSpPr>
          <p:cNvPr id="2" name="Group 1"/>
          <p:cNvGrpSpPr/>
          <p:nvPr/>
        </p:nvGrpSpPr>
        <p:grpSpPr>
          <a:xfrm>
            <a:off x="277676" y="2132771"/>
            <a:ext cx="7071085" cy="1789777"/>
            <a:chOff x="277676" y="2132771"/>
            <a:chExt cx="7071085" cy="1789777"/>
          </a:xfrm>
        </p:grpSpPr>
        <p:grpSp>
          <p:nvGrpSpPr>
            <p:cNvPr id="102" name="Group 101"/>
            <p:cNvGrpSpPr/>
            <p:nvPr/>
          </p:nvGrpSpPr>
          <p:grpSpPr>
            <a:xfrm>
              <a:off x="6265108" y="2132771"/>
              <a:ext cx="1083653" cy="1064902"/>
              <a:chOff x="7869948" y="1734838"/>
              <a:chExt cx="1083653" cy="1064902"/>
            </a:xfrm>
          </p:grpSpPr>
          <p:pic>
            <p:nvPicPr>
              <p:cNvPr id="78" name="Picture 77" descr="Workday_logo_®.png">
                <a:extLst>
                  <a:ext uri="{FF2B5EF4-FFF2-40B4-BE49-F238E27FC236}">
                    <a16:creationId xmlns="" xmlns:a16="http://schemas.microsoft.com/office/drawing/2014/main" id="{92DC0D7E-7AB7-4D1D-8631-722798BF3BE5}"/>
                  </a:ext>
                </a:extLst>
              </p:cNvPr>
              <p:cNvPicPr>
                <a:picLocks noChangeAspect="1"/>
              </p:cNvPicPr>
              <p:nvPr/>
            </p:nvPicPr>
            <p:blipFill>
              <a:blip r:embed="rId16" cstate="print"/>
              <a:stretch>
                <a:fillRect/>
              </a:stretch>
            </p:blipFill>
            <p:spPr>
              <a:xfrm>
                <a:off x="8079564" y="1734838"/>
                <a:ext cx="664421" cy="282622"/>
              </a:xfrm>
              <a:prstGeom prst="rect">
                <a:avLst/>
              </a:prstGeom>
            </p:spPr>
          </p:pic>
          <p:sp>
            <p:nvSpPr>
              <p:cNvPr id="79" name="TextBox 78">
                <a:extLst>
                  <a:ext uri="{FF2B5EF4-FFF2-40B4-BE49-F238E27FC236}">
                    <a16:creationId xmlns="" xmlns:a16="http://schemas.microsoft.com/office/drawing/2014/main" id="{00CCDC15-7D4F-4CA9-BEFE-0D296FCB08C5}"/>
                  </a:ext>
                </a:extLst>
              </p:cNvPr>
              <p:cNvSpPr txBox="1"/>
              <p:nvPr/>
            </p:nvSpPr>
            <p:spPr>
              <a:xfrm>
                <a:off x="7869948" y="2014910"/>
                <a:ext cx="1083653" cy="784830"/>
              </a:xfrm>
              <a:prstGeom prst="rect">
                <a:avLst/>
              </a:prstGeom>
              <a:noFill/>
            </p:spPr>
            <p:txBody>
              <a:bodyPr wrap="square" rtlCol="0">
                <a:spAutoFit/>
              </a:bodyPr>
              <a:lstStyle/>
              <a:p>
                <a:pPr algn="ctr" defTabSz="914247">
                  <a:spcAft>
                    <a:spcPts val="300"/>
                  </a:spcAft>
                </a:pPr>
                <a:r>
                  <a:rPr lang="en-US" sz="800" b="1" dirty="0">
                    <a:solidFill>
                      <a:schemeClr val="accent1"/>
                    </a:solidFill>
                    <a:ea typeface="ヒラギノ角ゴ Pro W3"/>
                  </a:rPr>
                  <a:t>Prism Analytics</a:t>
                </a:r>
              </a:p>
              <a:p>
                <a:pPr algn="ctr" defTabSz="914247">
                  <a:spcAft>
                    <a:spcPts val="300"/>
                  </a:spcAft>
                </a:pPr>
                <a:r>
                  <a:rPr lang="en-US" sz="800" b="1" dirty="0">
                    <a:solidFill>
                      <a:schemeClr val="accent1"/>
                    </a:solidFill>
                    <a:ea typeface="ヒラギノ角ゴ Pro W3"/>
                  </a:rPr>
                  <a:t>Benchmarking</a:t>
                </a:r>
              </a:p>
              <a:p>
                <a:pPr algn="ctr" defTabSz="914247">
                  <a:spcAft>
                    <a:spcPts val="300"/>
                  </a:spcAft>
                </a:pPr>
                <a:r>
                  <a:rPr lang="en-US" sz="800" b="1" dirty="0">
                    <a:solidFill>
                      <a:schemeClr val="accent1"/>
                    </a:solidFill>
                    <a:ea typeface="ヒラギノ角ゴ Pro W3"/>
                  </a:rPr>
                  <a:t>Financial Performance Management</a:t>
                </a:r>
                <a:endParaRPr lang="en-US" sz="800" b="1" dirty="0">
                  <a:solidFill>
                    <a:schemeClr val="accent1"/>
                  </a:solidFill>
                  <a:cs typeface="Century Gothic"/>
                </a:endParaRPr>
              </a:p>
            </p:txBody>
          </p:sp>
        </p:grpSp>
        <p:grpSp>
          <p:nvGrpSpPr>
            <p:cNvPr id="23" name="Group 22"/>
            <p:cNvGrpSpPr/>
            <p:nvPr/>
          </p:nvGrpSpPr>
          <p:grpSpPr>
            <a:xfrm>
              <a:off x="4878524" y="2445813"/>
              <a:ext cx="863738" cy="803313"/>
              <a:chOff x="6043716" y="2039492"/>
              <a:chExt cx="863738" cy="803313"/>
            </a:xfrm>
          </p:grpSpPr>
          <p:pic>
            <p:nvPicPr>
              <p:cNvPr id="80" name="Picture 79" descr="Workday_logo_®.png">
                <a:extLst>
                  <a:ext uri="{FF2B5EF4-FFF2-40B4-BE49-F238E27FC236}">
                    <a16:creationId xmlns="" xmlns:a16="http://schemas.microsoft.com/office/drawing/2014/main" id="{C259D3C8-A2ED-4026-BBF1-3FD37F8DBBC7}"/>
                  </a:ext>
                </a:extLst>
              </p:cNvPr>
              <p:cNvPicPr>
                <a:picLocks noChangeAspect="1"/>
              </p:cNvPicPr>
              <p:nvPr/>
            </p:nvPicPr>
            <p:blipFill>
              <a:blip r:embed="rId16" cstate="print"/>
              <a:stretch>
                <a:fillRect/>
              </a:stretch>
            </p:blipFill>
            <p:spPr>
              <a:xfrm>
                <a:off x="6145627" y="2039492"/>
                <a:ext cx="664421" cy="282622"/>
              </a:xfrm>
              <a:prstGeom prst="rect">
                <a:avLst/>
              </a:prstGeom>
            </p:spPr>
          </p:pic>
          <p:sp>
            <p:nvSpPr>
              <p:cNvPr id="81" name="TextBox 80">
                <a:extLst>
                  <a:ext uri="{FF2B5EF4-FFF2-40B4-BE49-F238E27FC236}">
                    <a16:creationId xmlns="" xmlns:a16="http://schemas.microsoft.com/office/drawing/2014/main" id="{1BAC9379-496A-4052-9054-A62B5273973F}"/>
                  </a:ext>
                </a:extLst>
              </p:cNvPr>
              <p:cNvSpPr txBox="1"/>
              <p:nvPr/>
            </p:nvSpPr>
            <p:spPr>
              <a:xfrm>
                <a:off x="6043716" y="2304196"/>
                <a:ext cx="863738" cy="538609"/>
              </a:xfrm>
              <a:prstGeom prst="rect">
                <a:avLst/>
              </a:prstGeom>
              <a:noFill/>
            </p:spPr>
            <p:txBody>
              <a:bodyPr wrap="square" rtlCol="0">
                <a:spAutoFit/>
              </a:bodyPr>
              <a:lstStyle/>
              <a:p>
                <a:pPr algn="ctr" defTabSz="914247">
                  <a:spcAft>
                    <a:spcPts val="300"/>
                  </a:spcAft>
                </a:pPr>
                <a:r>
                  <a:rPr lang="en-US" sz="800" b="1" dirty="0">
                    <a:solidFill>
                      <a:schemeClr val="accent1"/>
                    </a:solidFill>
                    <a:ea typeface="ヒラギノ角ゴ Pro W3"/>
                  </a:rPr>
                  <a:t>Planning</a:t>
                </a:r>
                <a:endParaRPr lang="en-US" sz="800" b="1" dirty="0">
                  <a:solidFill>
                    <a:schemeClr val="accent1"/>
                  </a:solidFill>
                  <a:cs typeface="Century Gothic"/>
                </a:endParaRPr>
              </a:p>
              <a:p>
                <a:pPr algn="ctr" defTabSz="914247">
                  <a:spcAft>
                    <a:spcPts val="300"/>
                  </a:spcAft>
                </a:pPr>
                <a:r>
                  <a:rPr lang="en-US" sz="800" b="1" dirty="0">
                    <a:solidFill>
                      <a:schemeClr val="accent1"/>
                    </a:solidFill>
                    <a:ea typeface="ヒラギノ角ゴ Pro W3"/>
                  </a:rPr>
                  <a:t>Learning</a:t>
                </a:r>
              </a:p>
              <a:p>
                <a:pPr algn="ctr" defTabSz="914247">
                  <a:spcAft>
                    <a:spcPts val="300"/>
                  </a:spcAft>
                </a:pPr>
                <a:r>
                  <a:rPr lang="en-US" sz="800" b="1" dirty="0">
                    <a:solidFill>
                      <a:schemeClr val="accent1"/>
                    </a:solidFill>
                    <a:ea typeface="ヒラギノ角ゴ Pro W3"/>
                  </a:rPr>
                  <a:t>Student</a:t>
                </a:r>
                <a:endParaRPr lang="en-US" sz="800" b="1" dirty="0">
                  <a:solidFill>
                    <a:schemeClr val="accent1"/>
                  </a:solidFill>
                  <a:cs typeface="Century Gothic"/>
                </a:endParaRPr>
              </a:p>
            </p:txBody>
          </p:sp>
        </p:grpSp>
        <p:grpSp>
          <p:nvGrpSpPr>
            <p:cNvPr id="19" name="Group 18"/>
            <p:cNvGrpSpPr/>
            <p:nvPr/>
          </p:nvGrpSpPr>
          <p:grpSpPr>
            <a:xfrm>
              <a:off x="3180316" y="2626803"/>
              <a:ext cx="1249289" cy="1295745"/>
              <a:chOff x="4030239" y="2317441"/>
              <a:chExt cx="1249289" cy="1295745"/>
            </a:xfrm>
          </p:grpSpPr>
          <p:pic>
            <p:nvPicPr>
              <p:cNvPr id="82" name="Picture 81" descr="Workday_logo_®.png">
                <a:extLst>
                  <a:ext uri="{FF2B5EF4-FFF2-40B4-BE49-F238E27FC236}">
                    <a16:creationId xmlns="" xmlns:a16="http://schemas.microsoft.com/office/drawing/2014/main" id="{E951C0CA-1113-4303-AC6C-1B36664C9FDF}"/>
                  </a:ext>
                </a:extLst>
              </p:cNvPr>
              <p:cNvPicPr>
                <a:picLocks noChangeAspect="1"/>
              </p:cNvPicPr>
              <p:nvPr/>
            </p:nvPicPr>
            <p:blipFill>
              <a:blip r:embed="rId16" cstate="print"/>
              <a:stretch>
                <a:fillRect/>
              </a:stretch>
            </p:blipFill>
            <p:spPr>
              <a:xfrm>
                <a:off x="4322673" y="2317441"/>
                <a:ext cx="664421" cy="282622"/>
              </a:xfrm>
              <a:prstGeom prst="rect">
                <a:avLst/>
              </a:prstGeom>
            </p:spPr>
          </p:pic>
          <p:sp>
            <p:nvSpPr>
              <p:cNvPr id="83" name="TextBox 82">
                <a:extLst>
                  <a:ext uri="{FF2B5EF4-FFF2-40B4-BE49-F238E27FC236}">
                    <a16:creationId xmlns="" xmlns:a16="http://schemas.microsoft.com/office/drawing/2014/main" id="{B4A10853-370F-45FB-BBB5-795D42F706C0}"/>
                  </a:ext>
                </a:extLst>
              </p:cNvPr>
              <p:cNvSpPr txBox="1"/>
              <p:nvPr/>
            </p:nvSpPr>
            <p:spPr>
              <a:xfrm>
                <a:off x="4030239" y="2589829"/>
                <a:ext cx="1249289" cy="1023357"/>
              </a:xfrm>
              <a:prstGeom prst="rect">
                <a:avLst/>
              </a:prstGeom>
              <a:noFill/>
            </p:spPr>
            <p:txBody>
              <a:bodyPr wrap="square" rtlCol="0">
                <a:spAutoFit/>
              </a:bodyPr>
              <a:lstStyle/>
              <a:p>
                <a:pPr algn="ctr" defTabSz="914247">
                  <a:spcAft>
                    <a:spcPts val="300"/>
                  </a:spcAft>
                </a:pPr>
                <a:r>
                  <a:rPr lang="en-US" sz="800" b="1" dirty="0">
                    <a:solidFill>
                      <a:schemeClr val="accent1"/>
                    </a:solidFill>
                    <a:ea typeface="ヒラギノ角ゴ Pro W3"/>
                  </a:rPr>
                  <a:t>Talent Insights</a:t>
                </a:r>
              </a:p>
              <a:p>
                <a:pPr algn="ctr" defTabSz="914247">
                  <a:spcAft>
                    <a:spcPts val="300"/>
                  </a:spcAft>
                </a:pPr>
                <a:r>
                  <a:rPr lang="en-US" sz="800" b="1" dirty="0">
                    <a:solidFill>
                      <a:schemeClr val="accent1"/>
                    </a:solidFill>
                    <a:ea typeface="ヒラギノ角ゴ Pro W3"/>
                  </a:rPr>
                  <a:t>PSA</a:t>
                </a:r>
              </a:p>
              <a:p>
                <a:pPr algn="ctr" defTabSz="914247">
                  <a:spcAft>
                    <a:spcPts val="300"/>
                  </a:spcAft>
                </a:pPr>
                <a:r>
                  <a:rPr lang="en-US" sz="800" b="1" dirty="0">
                    <a:solidFill>
                      <a:schemeClr val="accent1"/>
                    </a:solidFill>
                    <a:ea typeface="ヒラギノ角ゴ Pro W3"/>
                  </a:rPr>
                  <a:t>Inventory</a:t>
                </a:r>
              </a:p>
              <a:p>
                <a:pPr algn="ctr" defTabSz="914247">
                  <a:spcAft>
                    <a:spcPts val="300"/>
                  </a:spcAft>
                </a:pPr>
                <a:r>
                  <a:rPr lang="en-US" sz="800" b="1" dirty="0">
                    <a:solidFill>
                      <a:schemeClr val="accent1"/>
                    </a:solidFill>
                    <a:ea typeface="ヒラギノ角ゴ Pro W3"/>
                  </a:rPr>
                  <a:t>Student </a:t>
                </a:r>
              </a:p>
              <a:p>
                <a:pPr algn="ctr" defTabSz="914247">
                  <a:spcAft>
                    <a:spcPts val="300"/>
                  </a:spcAft>
                </a:pPr>
                <a:r>
                  <a:rPr lang="en-US" sz="800" b="1" dirty="0">
                    <a:solidFill>
                      <a:schemeClr val="accent1"/>
                    </a:solidFill>
                    <a:ea typeface="ヒラギノ角ゴ Pro W3"/>
                  </a:rPr>
                  <a:t>Admissions</a:t>
                </a:r>
                <a:endParaRPr lang="en-US" sz="800" dirty="0">
                  <a:solidFill>
                    <a:schemeClr val="accent1"/>
                  </a:solidFill>
                </a:endParaRPr>
              </a:p>
              <a:p>
                <a:pPr algn="ctr" defTabSz="914247">
                  <a:spcAft>
                    <a:spcPts val="300"/>
                  </a:spcAft>
                </a:pPr>
                <a:r>
                  <a:rPr lang="en-US" sz="800" b="1" dirty="0">
                    <a:solidFill>
                      <a:schemeClr val="accent1"/>
                    </a:solidFill>
                    <a:ea typeface="ヒラギノ角ゴ Pro W3"/>
                  </a:rPr>
                  <a:t>French Payroll</a:t>
                </a:r>
                <a:endParaRPr lang="en-US" sz="800" dirty="0">
                  <a:solidFill>
                    <a:schemeClr val="accent1"/>
                  </a:solidFill>
                </a:endParaRPr>
              </a:p>
            </p:txBody>
          </p:sp>
        </p:grpSp>
        <p:grpSp>
          <p:nvGrpSpPr>
            <p:cNvPr id="17" name="Group 16"/>
            <p:cNvGrpSpPr/>
            <p:nvPr/>
          </p:nvGrpSpPr>
          <p:grpSpPr>
            <a:xfrm>
              <a:off x="1668475" y="2840243"/>
              <a:ext cx="1249289" cy="487832"/>
              <a:chOff x="2121798" y="2684037"/>
              <a:chExt cx="1249289" cy="487832"/>
            </a:xfrm>
          </p:grpSpPr>
          <p:pic>
            <p:nvPicPr>
              <p:cNvPr id="84" name="Picture 83" descr="Workday_logo_®.png">
                <a:extLst>
                  <a:ext uri="{FF2B5EF4-FFF2-40B4-BE49-F238E27FC236}">
                    <a16:creationId xmlns="" xmlns:a16="http://schemas.microsoft.com/office/drawing/2014/main" id="{F33DB502-2ED7-45B3-8B4A-1F5B1595A1E3}"/>
                  </a:ext>
                </a:extLst>
              </p:cNvPr>
              <p:cNvPicPr>
                <a:picLocks noChangeAspect="1"/>
              </p:cNvPicPr>
              <p:nvPr/>
            </p:nvPicPr>
            <p:blipFill>
              <a:blip r:embed="rId16" cstate="print"/>
              <a:stretch>
                <a:fillRect/>
              </a:stretch>
            </p:blipFill>
            <p:spPr>
              <a:xfrm>
                <a:off x="2414232" y="2684037"/>
                <a:ext cx="664421" cy="282622"/>
              </a:xfrm>
              <a:prstGeom prst="rect">
                <a:avLst/>
              </a:prstGeom>
            </p:spPr>
          </p:pic>
          <p:sp>
            <p:nvSpPr>
              <p:cNvPr id="85" name="TextBox 84">
                <a:extLst>
                  <a:ext uri="{FF2B5EF4-FFF2-40B4-BE49-F238E27FC236}">
                    <a16:creationId xmlns="" xmlns:a16="http://schemas.microsoft.com/office/drawing/2014/main" id="{17CD23BE-EBD9-4F9F-BC75-A77B7EEF3765}"/>
                  </a:ext>
                </a:extLst>
              </p:cNvPr>
              <p:cNvSpPr txBox="1"/>
              <p:nvPr/>
            </p:nvSpPr>
            <p:spPr>
              <a:xfrm>
                <a:off x="2121798" y="2956425"/>
                <a:ext cx="1249289" cy="215444"/>
              </a:xfrm>
              <a:prstGeom prst="rect">
                <a:avLst/>
              </a:prstGeom>
              <a:noFill/>
            </p:spPr>
            <p:txBody>
              <a:bodyPr wrap="square" rtlCol="0">
                <a:spAutoFit/>
              </a:bodyPr>
              <a:lstStyle/>
              <a:p>
                <a:pPr algn="ctr"/>
                <a:r>
                  <a:rPr lang="en-US" sz="800" b="1" dirty="0">
                    <a:solidFill>
                      <a:schemeClr val="accent1"/>
                    </a:solidFill>
                    <a:ea typeface="ヒラギノ角ゴ Pro W3"/>
                  </a:rPr>
                  <a:t>Student Recruiting</a:t>
                </a:r>
              </a:p>
            </p:txBody>
          </p:sp>
        </p:grpSp>
        <p:grpSp>
          <p:nvGrpSpPr>
            <p:cNvPr id="18" name="Group 17"/>
            <p:cNvGrpSpPr/>
            <p:nvPr/>
          </p:nvGrpSpPr>
          <p:grpSpPr>
            <a:xfrm>
              <a:off x="277676" y="2985515"/>
              <a:ext cx="1174206" cy="487832"/>
              <a:chOff x="363528" y="2985515"/>
              <a:chExt cx="1174206" cy="487832"/>
            </a:xfrm>
          </p:grpSpPr>
          <p:pic>
            <p:nvPicPr>
              <p:cNvPr id="86" name="Picture 85" descr="Workday_logo_®.png">
                <a:extLst>
                  <a:ext uri="{FF2B5EF4-FFF2-40B4-BE49-F238E27FC236}">
                    <a16:creationId xmlns="" xmlns:a16="http://schemas.microsoft.com/office/drawing/2014/main" id="{DD698190-BACA-4216-B331-E92292ACE4B7}"/>
                  </a:ext>
                </a:extLst>
              </p:cNvPr>
              <p:cNvPicPr>
                <a:picLocks noChangeAspect="1"/>
              </p:cNvPicPr>
              <p:nvPr/>
            </p:nvPicPr>
            <p:blipFill>
              <a:blip r:embed="rId16" cstate="print"/>
              <a:stretch>
                <a:fillRect/>
              </a:stretch>
            </p:blipFill>
            <p:spPr>
              <a:xfrm>
                <a:off x="618421" y="2985515"/>
                <a:ext cx="664421" cy="282622"/>
              </a:xfrm>
              <a:prstGeom prst="rect">
                <a:avLst/>
              </a:prstGeom>
            </p:spPr>
          </p:pic>
          <p:sp>
            <p:nvSpPr>
              <p:cNvPr id="87" name="TextBox 86">
                <a:extLst>
                  <a:ext uri="{FF2B5EF4-FFF2-40B4-BE49-F238E27FC236}">
                    <a16:creationId xmlns="" xmlns:a16="http://schemas.microsoft.com/office/drawing/2014/main" id="{8823134C-5C1D-46E2-ABF4-B08AB8A64622}"/>
                  </a:ext>
                </a:extLst>
              </p:cNvPr>
              <p:cNvSpPr txBox="1"/>
              <p:nvPr/>
            </p:nvSpPr>
            <p:spPr>
              <a:xfrm>
                <a:off x="363528" y="3257903"/>
                <a:ext cx="1174206" cy="215444"/>
              </a:xfrm>
              <a:prstGeom prst="rect">
                <a:avLst/>
              </a:prstGeom>
              <a:noFill/>
            </p:spPr>
            <p:txBody>
              <a:bodyPr wrap="square" rtlCol="0">
                <a:spAutoFit/>
              </a:bodyPr>
              <a:lstStyle/>
              <a:p>
                <a:pPr algn="ctr"/>
                <a:r>
                  <a:rPr lang="en-US" sz="800" b="1" dirty="0">
                    <a:solidFill>
                      <a:schemeClr val="accent1"/>
                    </a:solidFill>
                    <a:ea typeface="ヒラギノ角ゴ Pro W3"/>
                  </a:rPr>
                  <a:t>Big Data Analytics</a:t>
                </a:r>
              </a:p>
            </p:txBody>
          </p:sp>
        </p:grpSp>
      </p:grpSp>
      <p:sp>
        <p:nvSpPr>
          <p:cNvPr id="89" name="Rounded Rectangle 47">
            <a:extLst>
              <a:ext uri="{FF2B5EF4-FFF2-40B4-BE49-F238E27FC236}">
                <a16:creationId xmlns="" xmlns:a16="http://schemas.microsoft.com/office/drawing/2014/main" id="{65A211ED-8831-4EFC-BCC0-4D87F3F1F503}"/>
              </a:ext>
            </a:extLst>
          </p:cNvPr>
          <p:cNvSpPr/>
          <p:nvPr/>
        </p:nvSpPr>
        <p:spPr>
          <a:xfrm>
            <a:off x="42335" y="4907505"/>
            <a:ext cx="1508760"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2013</a:t>
            </a:r>
          </a:p>
        </p:txBody>
      </p:sp>
      <p:sp>
        <p:nvSpPr>
          <p:cNvPr id="90" name="Rounded Rectangle 47">
            <a:extLst>
              <a:ext uri="{FF2B5EF4-FFF2-40B4-BE49-F238E27FC236}">
                <a16:creationId xmlns="" xmlns:a16="http://schemas.microsoft.com/office/drawing/2014/main" id="{7060134D-BB86-4DA5-B84F-8E4D79D0E10A}"/>
              </a:ext>
            </a:extLst>
          </p:cNvPr>
          <p:cNvSpPr/>
          <p:nvPr/>
        </p:nvSpPr>
        <p:spPr>
          <a:xfrm>
            <a:off x="1549701" y="4907505"/>
            <a:ext cx="1508760"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2014</a:t>
            </a:r>
          </a:p>
        </p:txBody>
      </p:sp>
      <p:sp>
        <p:nvSpPr>
          <p:cNvPr id="91" name="Rounded Rectangle 47">
            <a:extLst>
              <a:ext uri="{FF2B5EF4-FFF2-40B4-BE49-F238E27FC236}">
                <a16:creationId xmlns="" xmlns:a16="http://schemas.microsoft.com/office/drawing/2014/main" id="{15F55A4B-076C-48F3-A33F-4CD66A09878E}"/>
              </a:ext>
            </a:extLst>
          </p:cNvPr>
          <p:cNvSpPr/>
          <p:nvPr/>
        </p:nvSpPr>
        <p:spPr>
          <a:xfrm>
            <a:off x="3058460" y="4912300"/>
            <a:ext cx="1508760"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2015</a:t>
            </a:r>
          </a:p>
        </p:txBody>
      </p:sp>
      <p:sp>
        <p:nvSpPr>
          <p:cNvPr id="92" name="Rounded Rectangle 47">
            <a:extLst>
              <a:ext uri="{FF2B5EF4-FFF2-40B4-BE49-F238E27FC236}">
                <a16:creationId xmlns="" xmlns:a16="http://schemas.microsoft.com/office/drawing/2014/main" id="{A5BCA768-FF54-49C5-B3E4-4EABE6FA6B0E}"/>
              </a:ext>
            </a:extLst>
          </p:cNvPr>
          <p:cNvSpPr/>
          <p:nvPr/>
        </p:nvSpPr>
        <p:spPr>
          <a:xfrm>
            <a:off x="4550609" y="4912300"/>
            <a:ext cx="1508760"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2016</a:t>
            </a:r>
          </a:p>
        </p:txBody>
      </p:sp>
      <p:sp>
        <p:nvSpPr>
          <p:cNvPr id="93" name="Rounded Rectangle 47">
            <a:extLst>
              <a:ext uri="{FF2B5EF4-FFF2-40B4-BE49-F238E27FC236}">
                <a16:creationId xmlns="" xmlns:a16="http://schemas.microsoft.com/office/drawing/2014/main" id="{4C622C45-0062-4B9A-8A56-836CDFC3FE19}"/>
              </a:ext>
            </a:extLst>
          </p:cNvPr>
          <p:cNvSpPr/>
          <p:nvPr/>
        </p:nvSpPr>
        <p:spPr>
          <a:xfrm>
            <a:off x="6054859" y="4912300"/>
            <a:ext cx="1508760"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2017</a:t>
            </a:r>
          </a:p>
        </p:txBody>
      </p:sp>
      <p:grpSp>
        <p:nvGrpSpPr>
          <p:cNvPr id="9" name="Group 8"/>
          <p:cNvGrpSpPr/>
          <p:nvPr/>
        </p:nvGrpSpPr>
        <p:grpSpPr>
          <a:xfrm>
            <a:off x="1551094" y="2657742"/>
            <a:ext cx="1" cy="2485758"/>
            <a:chOff x="1822378" y="2694220"/>
            <a:chExt cx="1" cy="2485758"/>
          </a:xfrm>
        </p:grpSpPr>
        <p:cxnSp>
          <p:nvCxnSpPr>
            <p:cNvPr id="36" name="Straight Connector 35">
              <a:extLst>
                <a:ext uri="{FF2B5EF4-FFF2-40B4-BE49-F238E27FC236}">
                  <a16:creationId xmlns="" xmlns:a16="http://schemas.microsoft.com/office/drawing/2014/main" id="{FA5E51E7-635B-4864-9230-77EFB333FD0C}"/>
                </a:ext>
              </a:extLst>
            </p:cNvPr>
            <p:cNvCxnSpPr>
              <a:cxnSpLocks/>
            </p:cNvCxnSpPr>
            <p:nvPr/>
          </p:nvCxnSpPr>
          <p:spPr>
            <a:xfrm>
              <a:off x="1822378" y="2694220"/>
              <a:ext cx="0" cy="2476014"/>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04437EAE-A279-40E2-84F8-F79EB1DF4186}"/>
                </a:ext>
              </a:extLst>
            </p:cNvPr>
            <p:cNvCxnSpPr>
              <a:cxnSpLocks/>
            </p:cNvCxnSpPr>
            <p:nvPr/>
          </p:nvCxnSpPr>
          <p:spPr>
            <a:xfrm>
              <a:off x="1822378" y="4894131"/>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058460" y="2413686"/>
            <a:ext cx="1" cy="2729814"/>
            <a:chOff x="3645067" y="2413686"/>
            <a:chExt cx="1" cy="2729814"/>
          </a:xfrm>
        </p:grpSpPr>
        <p:cxnSp>
          <p:nvCxnSpPr>
            <p:cNvPr id="37" name="Straight Connector 36">
              <a:extLst>
                <a:ext uri="{FF2B5EF4-FFF2-40B4-BE49-F238E27FC236}">
                  <a16:creationId xmlns="" xmlns:a16="http://schemas.microsoft.com/office/drawing/2014/main" id="{FE050F50-5B3A-4C18-AB09-FC274482C48A}"/>
                </a:ext>
              </a:extLst>
            </p:cNvPr>
            <p:cNvCxnSpPr>
              <a:cxnSpLocks/>
            </p:cNvCxnSpPr>
            <p:nvPr/>
          </p:nvCxnSpPr>
          <p:spPr>
            <a:xfrm>
              <a:off x="3645067" y="2413686"/>
              <a:ext cx="0" cy="2720071"/>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id="{21D61372-3F21-4962-9AA7-1EFCB2F57A68}"/>
                </a:ext>
              </a:extLst>
            </p:cNvPr>
            <p:cNvCxnSpPr>
              <a:cxnSpLocks/>
            </p:cNvCxnSpPr>
            <p:nvPr/>
          </p:nvCxnSpPr>
          <p:spPr>
            <a:xfrm>
              <a:off x="3645067" y="4857653"/>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550609" y="2162755"/>
            <a:ext cx="16060" cy="3017221"/>
            <a:chOff x="5664525" y="2162755"/>
            <a:chExt cx="16060" cy="3017221"/>
          </a:xfrm>
        </p:grpSpPr>
        <p:cxnSp>
          <p:nvCxnSpPr>
            <p:cNvPr id="38" name="Straight Connector 37">
              <a:extLst>
                <a:ext uri="{FF2B5EF4-FFF2-40B4-BE49-F238E27FC236}">
                  <a16:creationId xmlns="" xmlns:a16="http://schemas.microsoft.com/office/drawing/2014/main" id="{F18A3EE1-77A4-4871-958C-56C6F59E5660}"/>
                </a:ext>
              </a:extLst>
            </p:cNvPr>
            <p:cNvCxnSpPr>
              <a:cxnSpLocks/>
            </p:cNvCxnSpPr>
            <p:nvPr/>
          </p:nvCxnSpPr>
          <p:spPr>
            <a:xfrm flipH="1">
              <a:off x="5664528" y="2162755"/>
              <a:ext cx="16057" cy="3007479"/>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id="{C2D4DDA4-40D5-4240-A52A-F2F826723B55}"/>
                </a:ext>
              </a:extLst>
            </p:cNvPr>
            <p:cNvCxnSpPr>
              <a:cxnSpLocks/>
            </p:cNvCxnSpPr>
            <p:nvPr/>
          </p:nvCxnSpPr>
          <p:spPr>
            <a:xfrm>
              <a:off x="5664525" y="4894129"/>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054859" y="1938867"/>
            <a:ext cx="21444" cy="3241108"/>
            <a:chOff x="7288781" y="1938867"/>
            <a:chExt cx="21444" cy="3241108"/>
          </a:xfrm>
        </p:grpSpPr>
        <p:cxnSp>
          <p:nvCxnSpPr>
            <p:cNvPr id="40" name="Straight Connector 39">
              <a:extLst>
                <a:ext uri="{FF2B5EF4-FFF2-40B4-BE49-F238E27FC236}">
                  <a16:creationId xmlns="" xmlns:a16="http://schemas.microsoft.com/office/drawing/2014/main" id="{F52325B9-144A-456F-8F20-321D53ABE27F}"/>
                </a:ext>
              </a:extLst>
            </p:cNvPr>
            <p:cNvCxnSpPr>
              <a:cxnSpLocks/>
            </p:cNvCxnSpPr>
            <p:nvPr/>
          </p:nvCxnSpPr>
          <p:spPr>
            <a:xfrm>
              <a:off x="7288781" y="1938867"/>
              <a:ext cx="0" cy="3204633"/>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BA74EB50-3293-43A3-9E7A-161288F70F71}"/>
                </a:ext>
              </a:extLst>
            </p:cNvPr>
            <p:cNvCxnSpPr>
              <a:cxnSpLocks/>
            </p:cNvCxnSpPr>
            <p:nvPr/>
          </p:nvCxnSpPr>
          <p:spPr>
            <a:xfrm>
              <a:off x="7310224" y="4894128"/>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03" name="Rounded Rectangle 47">
            <a:extLst>
              <a:ext uri="{FF2B5EF4-FFF2-40B4-BE49-F238E27FC236}">
                <a16:creationId xmlns="" xmlns:a16="http://schemas.microsoft.com/office/drawing/2014/main" id="{4C622C45-0062-4B9A-8A56-836CDFC3FE19}"/>
              </a:ext>
            </a:extLst>
          </p:cNvPr>
          <p:cNvSpPr/>
          <p:nvPr/>
        </p:nvSpPr>
        <p:spPr>
          <a:xfrm>
            <a:off x="7570392" y="4912300"/>
            <a:ext cx="1508760" cy="20681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a:solidFill>
                  <a:schemeClr val="bg1"/>
                </a:solidFill>
                <a:ea typeface="ヒラギノ角ゴ Pro W3"/>
              </a:rPr>
              <a:t>2018</a:t>
            </a:r>
          </a:p>
        </p:txBody>
      </p:sp>
      <p:grpSp>
        <p:nvGrpSpPr>
          <p:cNvPr id="105" name="Group 104"/>
          <p:cNvGrpSpPr/>
          <p:nvPr/>
        </p:nvGrpSpPr>
        <p:grpSpPr>
          <a:xfrm>
            <a:off x="7561925" y="1642533"/>
            <a:ext cx="21444" cy="3537442"/>
            <a:chOff x="7288781" y="1642533"/>
            <a:chExt cx="21444" cy="3537442"/>
          </a:xfrm>
        </p:grpSpPr>
        <p:cxnSp>
          <p:nvCxnSpPr>
            <p:cNvPr id="106" name="Straight Connector 105">
              <a:extLst>
                <a:ext uri="{FF2B5EF4-FFF2-40B4-BE49-F238E27FC236}">
                  <a16:creationId xmlns="" xmlns:a16="http://schemas.microsoft.com/office/drawing/2014/main" id="{F52325B9-144A-456F-8F20-321D53ABE27F}"/>
                </a:ext>
              </a:extLst>
            </p:cNvPr>
            <p:cNvCxnSpPr>
              <a:cxnSpLocks/>
            </p:cNvCxnSpPr>
            <p:nvPr/>
          </p:nvCxnSpPr>
          <p:spPr>
            <a:xfrm>
              <a:off x="7288781" y="1642533"/>
              <a:ext cx="0" cy="3500967"/>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BA74EB50-3293-43A3-9E7A-161288F70F71}"/>
                </a:ext>
              </a:extLst>
            </p:cNvPr>
            <p:cNvCxnSpPr>
              <a:cxnSpLocks/>
            </p:cNvCxnSpPr>
            <p:nvPr/>
          </p:nvCxnSpPr>
          <p:spPr>
            <a:xfrm>
              <a:off x="7310224" y="4894128"/>
              <a:ext cx="1" cy="285847"/>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110" name="Shape 748"/>
          <p:cNvPicPr preferRelativeResize="0">
            <a:picLocks noChangeAspect="1"/>
          </p:cNvPicPr>
          <p:nvPr/>
        </p:nvPicPr>
        <p:blipFill rotWithShape="1">
          <a:blip r:embed="rId17">
            <a:alphaModFix/>
          </a:blip>
          <a:srcRect/>
          <a:stretch/>
        </p:blipFill>
        <p:spPr>
          <a:xfrm>
            <a:off x="7839503" y="1370986"/>
            <a:ext cx="374904" cy="360416"/>
          </a:xfrm>
          <a:prstGeom prst="rect">
            <a:avLst/>
          </a:prstGeom>
          <a:noFill/>
          <a:ln>
            <a:noFill/>
          </a:ln>
        </p:spPr>
      </p:pic>
      <p:grpSp>
        <p:nvGrpSpPr>
          <p:cNvPr id="119" name="Group 118"/>
          <p:cNvGrpSpPr>
            <a:grpSpLocks noChangeAspect="1"/>
          </p:cNvGrpSpPr>
          <p:nvPr/>
        </p:nvGrpSpPr>
        <p:grpSpPr>
          <a:xfrm>
            <a:off x="8475664" y="1242918"/>
            <a:ext cx="393192" cy="376044"/>
            <a:chOff x="8380203" y="946559"/>
            <a:chExt cx="408892" cy="391059"/>
          </a:xfrm>
        </p:grpSpPr>
        <p:pic>
          <p:nvPicPr>
            <p:cNvPr id="116" name="Shape 921"/>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8380203" y="946559"/>
              <a:ext cx="408892" cy="391059"/>
            </a:xfrm>
            <a:prstGeom prst="rect">
              <a:avLst/>
            </a:prstGeom>
            <a:noFill/>
            <a:ln>
              <a:noFill/>
            </a:ln>
          </p:spPr>
        </p:pic>
        <p:sp>
          <p:nvSpPr>
            <p:cNvPr id="118" name="Oval 117"/>
            <p:cNvSpPr/>
            <p:nvPr/>
          </p:nvSpPr>
          <p:spPr>
            <a:xfrm>
              <a:off x="8444284" y="993913"/>
              <a:ext cx="302149" cy="302149"/>
            </a:xfrm>
            <a:prstGeom prst="ellipse">
              <a:avLst/>
            </a:prstGeom>
            <a:solidFill>
              <a:schemeClr val="lt1">
                <a:alpha val="53725"/>
              </a:schemeClr>
            </a:solidFill>
            <a:ln>
              <a:noFill/>
            </a:ln>
          </p:spPr>
          <p:txBody>
            <a:bodyPr spcFirstLastPara="1" wrap="square" lIns="91425" tIns="45700" rIns="91425" bIns="45700" anchor="ctr" anchorCtr="0">
              <a:noAutofit/>
            </a:bodyPr>
            <a:lstStyle/>
            <a:p>
              <a:pPr marL="91440" indent="-91440" algn="ctr"/>
              <a:endParaRPr lang="en-US" sz="1600" dirty="0">
                <a:solidFill>
                  <a:schemeClr val="accent1"/>
                </a:solidFill>
                <a:latin typeface="Arial"/>
                <a:ea typeface="Arial"/>
                <a:cs typeface="Arial"/>
              </a:endParaRPr>
            </a:p>
          </p:txBody>
        </p:sp>
      </p:grpSp>
      <p:pic>
        <p:nvPicPr>
          <p:cNvPr id="100" name="Picture 99">
            <a:extLst>
              <a:ext uri="{FF2B5EF4-FFF2-40B4-BE49-F238E27FC236}">
                <a16:creationId xmlns="" xmlns:a16="http://schemas.microsoft.com/office/drawing/2014/main" id="{EA71CD12-FBFB-45A0-9F13-F3684A9350C8}"/>
              </a:ext>
            </a:extLst>
          </p:cNvPr>
          <p:cNvPicPr>
            <a:picLocks noChangeAspect="1"/>
          </p:cNvPicPr>
          <p:nvPr/>
        </p:nvPicPr>
        <p:blipFill>
          <a:blip r:embed="rId5"/>
          <a:stretch>
            <a:fillRect/>
          </a:stretch>
        </p:blipFill>
        <p:spPr>
          <a:xfrm>
            <a:off x="117130" y="2614045"/>
            <a:ext cx="373330" cy="350361"/>
          </a:xfrm>
          <a:prstGeom prst="rect">
            <a:avLst/>
          </a:prstGeom>
        </p:spPr>
      </p:pic>
      <p:pic>
        <p:nvPicPr>
          <p:cNvPr id="101" name="Picture 100">
            <a:extLst>
              <a:ext uri="{FF2B5EF4-FFF2-40B4-BE49-F238E27FC236}">
                <a16:creationId xmlns="" xmlns:a16="http://schemas.microsoft.com/office/drawing/2014/main" id="{51159698-9BE1-4F09-94C2-9D017F17D804}"/>
              </a:ext>
            </a:extLst>
          </p:cNvPr>
          <p:cNvPicPr>
            <a:picLocks noChangeAspect="1"/>
          </p:cNvPicPr>
          <p:nvPr/>
        </p:nvPicPr>
        <p:blipFill>
          <a:blip r:embed="rId6"/>
          <a:stretch>
            <a:fillRect/>
          </a:stretch>
        </p:blipFill>
        <p:spPr>
          <a:xfrm>
            <a:off x="618907" y="2555248"/>
            <a:ext cx="373330" cy="333233"/>
          </a:xfrm>
          <a:prstGeom prst="rect">
            <a:avLst/>
          </a:prstGeom>
        </p:spPr>
      </p:pic>
      <p:grpSp>
        <p:nvGrpSpPr>
          <p:cNvPr id="141" name="Group 140">
            <a:extLst>
              <a:ext uri="{FF2B5EF4-FFF2-40B4-BE49-F238E27FC236}">
                <a16:creationId xmlns="" xmlns:a16="http://schemas.microsoft.com/office/drawing/2014/main" id="{4D82266B-4038-4320-B2B7-A821601D8CC9}"/>
              </a:ext>
            </a:extLst>
          </p:cNvPr>
          <p:cNvGrpSpPr/>
          <p:nvPr/>
        </p:nvGrpSpPr>
        <p:grpSpPr>
          <a:xfrm>
            <a:off x="7765285" y="4246577"/>
            <a:ext cx="1175078" cy="307777"/>
            <a:chOff x="2864826" y="5555235"/>
            <a:chExt cx="1175078" cy="307777"/>
          </a:xfrm>
        </p:grpSpPr>
        <p:grpSp>
          <p:nvGrpSpPr>
            <p:cNvPr id="142" name="Group 141">
              <a:extLst>
                <a:ext uri="{FF2B5EF4-FFF2-40B4-BE49-F238E27FC236}">
                  <a16:creationId xmlns="" xmlns:a16="http://schemas.microsoft.com/office/drawing/2014/main" id="{5EDAE506-EAB9-409F-B5AD-117FB23DD69B}"/>
                </a:ext>
              </a:extLst>
            </p:cNvPr>
            <p:cNvGrpSpPr>
              <a:grpSpLocks noChangeAspect="1"/>
            </p:cNvGrpSpPr>
            <p:nvPr/>
          </p:nvGrpSpPr>
          <p:grpSpPr>
            <a:xfrm>
              <a:off x="2864826" y="5579488"/>
              <a:ext cx="286693" cy="274320"/>
              <a:chOff x="18361025" y="-2998787"/>
              <a:chExt cx="614363" cy="614363"/>
            </a:xfrm>
          </p:grpSpPr>
          <p:sp>
            <p:nvSpPr>
              <p:cNvPr id="144" name="Oval 493">
                <a:extLst>
                  <a:ext uri="{FF2B5EF4-FFF2-40B4-BE49-F238E27FC236}">
                    <a16:creationId xmlns="" xmlns:a16="http://schemas.microsoft.com/office/drawing/2014/main" id="{9C6904A5-C82A-4163-B788-32850AF20A43}"/>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45" name="Freeform 494">
                <a:extLst>
                  <a:ext uri="{FF2B5EF4-FFF2-40B4-BE49-F238E27FC236}">
                    <a16:creationId xmlns="" xmlns:a16="http://schemas.microsoft.com/office/drawing/2014/main" id="{D55D5D40-29BB-4B5A-B12B-12E027DDE936}"/>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46" name="Freeform 495">
                <a:extLst>
                  <a:ext uri="{FF2B5EF4-FFF2-40B4-BE49-F238E27FC236}">
                    <a16:creationId xmlns="" xmlns:a16="http://schemas.microsoft.com/office/drawing/2014/main" id="{EE0113A3-7093-40AE-9F29-DE099B03FFE3}"/>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143" name="TextBox 142">
              <a:extLst>
                <a:ext uri="{FF2B5EF4-FFF2-40B4-BE49-F238E27FC236}">
                  <a16:creationId xmlns="" xmlns:a16="http://schemas.microsoft.com/office/drawing/2014/main" id="{F4433F99-6F41-4945-A50A-DEB64B976075}"/>
                </a:ext>
              </a:extLst>
            </p:cNvPr>
            <p:cNvSpPr txBox="1"/>
            <p:nvPr/>
          </p:nvSpPr>
          <p:spPr>
            <a:xfrm>
              <a:off x="3151519" y="5555235"/>
              <a:ext cx="888385" cy="307777"/>
            </a:xfrm>
            <a:prstGeom prst="rect">
              <a:avLst/>
            </a:prstGeom>
            <a:noFill/>
            <a:ln>
              <a:noFill/>
            </a:ln>
          </p:spPr>
          <p:txBody>
            <a:bodyPr wrap="none" rtlCol="0" anchor="ctr">
              <a:spAutoFit/>
            </a:bodyPr>
            <a:lstStyle/>
            <a:p>
              <a:r>
                <a:rPr lang="en-US" sz="700" b="1" dirty="0">
                  <a:solidFill>
                    <a:schemeClr val="accent1"/>
                  </a:solidFill>
                </a:rPr>
                <a:t>#7 Fortune Best </a:t>
              </a:r>
            </a:p>
            <a:p>
              <a:r>
                <a:rPr lang="en-US" sz="700" b="1" dirty="0">
                  <a:solidFill>
                    <a:schemeClr val="accent1"/>
                  </a:solidFill>
                </a:rPr>
                <a:t>Places to Work</a:t>
              </a:r>
            </a:p>
          </p:txBody>
        </p:sp>
      </p:grpSp>
      <p:grpSp>
        <p:nvGrpSpPr>
          <p:cNvPr id="147" name="Group 146">
            <a:extLst>
              <a:ext uri="{FF2B5EF4-FFF2-40B4-BE49-F238E27FC236}">
                <a16:creationId xmlns="" xmlns:a16="http://schemas.microsoft.com/office/drawing/2014/main" id="{4D82266B-4038-4320-B2B7-A821601D8CC9}"/>
              </a:ext>
            </a:extLst>
          </p:cNvPr>
          <p:cNvGrpSpPr/>
          <p:nvPr/>
        </p:nvGrpSpPr>
        <p:grpSpPr>
          <a:xfrm>
            <a:off x="7765285" y="4551376"/>
            <a:ext cx="1277670" cy="307777"/>
            <a:chOff x="2864826" y="5555235"/>
            <a:chExt cx="1277670" cy="307777"/>
          </a:xfrm>
        </p:grpSpPr>
        <p:grpSp>
          <p:nvGrpSpPr>
            <p:cNvPr id="148" name="Group 147">
              <a:extLst>
                <a:ext uri="{FF2B5EF4-FFF2-40B4-BE49-F238E27FC236}">
                  <a16:creationId xmlns="" xmlns:a16="http://schemas.microsoft.com/office/drawing/2014/main" id="{5EDAE506-EAB9-409F-B5AD-117FB23DD69B}"/>
                </a:ext>
              </a:extLst>
            </p:cNvPr>
            <p:cNvGrpSpPr>
              <a:grpSpLocks noChangeAspect="1"/>
            </p:cNvGrpSpPr>
            <p:nvPr/>
          </p:nvGrpSpPr>
          <p:grpSpPr>
            <a:xfrm>
              <a:off x="2864826" y="5579488"/>
              <a:ext cx="286693" cy="274320"/>
              <a:chOff x="18361025" y="-2998787"/>
              <a:chExt cx="614363" cy="614363"/>
            </a:xfrm>
          </p:grpSpPr>
          <p:sp>
            <p:nvSpPr>
              <p:cNvPr id="150" name="Oval 493">
                <a:extLst>
                  <a:ext uri="{FF2B5EF4-FFF2-40B4-BE49-F238E27FC236}">
                    <a16:creationId xmlns="" xmlns:a16="http://schemas.microsoft.com/office/drawing/2014/main" id="{9C6904A5-C82A-4163-B788-32850AF20A43}"/>
                  </a:ext>
                </a:extLst>
              </p:cNvPr>
              <p:cNvSpPr>
                <a:spLocks noChangeArrowheads="1"/>
              </p:cNvSpPr>
              <p:nvPr/>
            </p:nvSpPr>
            <p:spPr bwMode="auto">
              <a:xfrm>
                <a:off x="18361025" y="-2998787"/>
                <a:ext cx="614363" cy="6143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51" name="Freeform 494">
                <a:extLst>
                  <a:ext uri="{FF2B5EF4-FFF2-40B4-BE49-F238E27FC236}">
                    <a16:creationId xmlns="" xmlns:a16="http://schemas.microsoft.com/office/drawing/2014/main" id="{D55D5D40-29BB-4B5A-B12B-12E027DDE936}"/>
                  </a:ext>
                </a:extLst>
              </p:cNvPr>
              <p:cNvSpPr>
                <a:spLocks/>
              </p:cNvSpPr>
              <p:nvPr/>
            </p:nvSpPr>
            <p:spPr bwMode="auto">
              <a:xfrm>
                <a:off x="18500725" y="-2614612"/>
                <a:ext cx="334963" cy="133350"/>
              </a:xfrm>
              <a:custGeom>
                <a:avLst/>
                <a:gdLst>
                  <a:gd name="T0" fmla="*/ 185 w 211"/>
                  <a:gd name="T1" fmla="*/ 3 h 84"/>
                  <a:gd name="T2" fmla="*/ 150 w 211"/>
                  <a:gd name="T3" fmla="*/ 0 h 84"/>
                  <a:gd name="T4" fmla="*/ 138 w 211"/>
                  <a:gd name="T5" fmla="*/ 24 h 84"/>
                  <a:gd name="T6" fmla="*/ 134 w 211"/>
                  <a:gd name="T7" fmla="*/ 31 h 84"/>
                  <a:gd name="T8" fmla="*/ 127 w 211"/>
                  <a:gd name="T9" fmla="*/ 26 h 84"/>
                  <a:gd name="T10" fmla="*/ 105 w 211"/>
                  <a:gd name="T11" fmla="*/ 13 h 84"/>
                  <a:gd name="T12" fmla="*/ 84 w 211"/>
                  <a:gd name="T13" fmla="*/ 26 h 84"/>
                  <a:gd name="T14" fmla="*/ 76 w 211"/>
                  <a:gd name="T15" fmla="*/ 31 h 84"/>
                  <a:gd name="T16" fmla="*/ 72 w 211"/>
                  <a:gd name="T17" fmla="*/ 24 h 84"/>
                  <a:gd name="T18" fmla="*/ 61 w 211"/>
                  <a:gd name="T19" fmla="*/ 0 h 84"/>
                  <a:gd name="T20" fmla="*/ 26 w 211"/>
                  <a:gd name="T21" fmla="*/ 3 h 84"/>
                  <a:gd name="T22" fmla="*/ 26 w 211"/>
                  <a:gd name="T23" fmla="*/ 3 h 84"/>
                  <a:gd name="T24" fmla="*/ 0 w 211"/>
                  <a:gd name="T25" fmla="*/ 44 h 84"/>
                  <a:gd name="T26" fmla="*/ 48 w 211"/>
                  <a:gd name="T27" fmla="*/ 44 h 84"/>
                  <a:gd name="T28" fmla="*/ 70 w 211"/>
                  <a:gd name="T29" fmla="*/ 84 h 84"/>
                  <a:gd name="T30" fmla="*/ 105 w 211"/>
                  <a:gd name="T31" fmla="*/ 24 h 84"/>
                  <a:gd name="T32" fmla="*/ 141 w 211"/>
                  <a:gd name="T33" fmla="*/ 84 h 84"/>
                  <a:gd name="T34" fmla="*/ 163 w 211"/>
                  <a:gd name="T35" fmla="*/ 44 h 84"/>
                  <a:gd name="T36" fmla="*/ 211 w 211"/>
                  <a:gd name="T37" fmla="*/ 44 h 84"/>
                  <a:gd name="T38" fmla="*/ 185 w 211"/>
                  <a:gd name="T39" fmla="*/ 3 h 84"/>
                  <a:gd name="T40" fmla="*/ 185 w 211"/>
                  <a:gd name="T41"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84">
                    <a:moveTo>
                      <a:pt x="185" y="3"/>
                    </a:moveTo>
                    <a:lnTo>
                      <a:pt x="150" y="0"/>
                    </a:lnTo>
                    <a:lnTo>
                      <a:pt x="138" y="24"/>
                    </a:lnTo>
                    <a:lnTo>
                      <a:pt x="134" y="31"/>
                    </a:lnTo>
                    <a:lnTo>
                      <a:pt x="127" y="26"/>
                    </a:lnTo>
                    <a:lnTo>
                      <a:pt x="105" y="13"/>
                    </a:lnTo>
                    <a:lnTo>
                      <a:pt x="84" y="26"/>
                    </a:lnTo>
                    <a:lnTo>
                      <a:pt x="76" y="31"/>
                    </a:lnTo>
                    <a:lnTo>
                      <a:pt x="72" y="24"/>
                    </a:lnTo>
                    <a:lnTo>
                      <a:pt x="61" y="0"/>
                    </a:lnTo>
                    <a:lnTo>
                      <a:pt x="26" y="3"/>
                    </a:lnTo>
                    <a:lnTo>
                      <a:pt x="26" y="3"/>
                    </a:lnTo>
                    <a:lnTo>
                      <a:pt x="0" y="44"/>
                    </a:lnTo>
                    <a:lnTo>
                      <a:pt x="48" y="44"/>
                    </a:lnTo>
                    <a:lnTo>
                      <a:pt x="70" y="84"/>
                    </a:lnTo>
                    <a:lnTo>
                      <a:pt x="105" y="24"/>
                    </a:lnTo>
                    <a:lnTo>
                      <a:pt x="141" y="84"/>
                    </a:lnTo>
                    <a:lnTo>
                      <a:pt x="163" y="44"/>
                    </a:lnTo>
                    <a:lnTo>
                      <a:pt x="211" y="44"/>
                    </a:lnTo>
                    <a:lnTo>
                      <a:pt x="185" y="3"/>
                    </a:lnTo>
                    <a:lnTo>
                      <a:pt x="18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sp>
            <p:nvSpPr>
              <p:cNvPr id="152" name="Freeform 495">
                <a:extLst>
                  <a:ext uri="{FF2B5EF4-FFF2-40B4-BE49-F238E27FC236}">
                    <a16:creationId xmlns="" xmlns:a16="http://schemas.microsoft.com/office/drawing/2014/main" id="{EE0113A3-7093-40AE-9F29-DE099B03FFE3}"/>
                  </a:ext>
                </a:extLst>
              </p:cNvPr>
              <p:cNvSpPr>
                <a:spLocks noEditPoints="1"/>
              </p:cNvSpPr>
              <p:nvPr/>
            </p:nvSpPr>
            <p:spPr bwMode="auto">
              <a:xfrm>
                <a:off x="18515013" y="-2898775"/>
                <a:ext cx="306388" cy="307975"/>
              </a:xfrm>
              <a:custGeom>
                <a:avLst/>
                <a:gdLst>
                  <a:gd name="T0" fmla="*/ 25 w 149"/>
                  <a:gd name="T1" fmla="*/ 75 h 150"/>
                  <a:gd name="T2" fmla="*/ 74 w 149"/>
                  <a:gd name="T3" fmla="*/ 25 h 150"/>
                  <a:gd name="T4" fmla="*/ 81 w 149"/>
                  <a:gd name="T5" fmla="*/ 31 h 150"/>
                  <a:gd name="T6" fmla="*/ 74 w 149"/>
                  <a:gd name="T7" fmla="*/ 37 h 150"/>
                  <a:gd name="T8" fmla="*/ 37 w 149"/>
                  <a:gd name="T9" fmla="*/ 75 h 150"/>
                  <a:gd name="T10" fmla="*/ 31 w 149"/>
                  <a:gd name="T11" fmla="*/ 81 h 150"/>
                  <a:gd name="T12" fmla="*/ 25 w 149"/>
                  <a:gd name="T13" fmla="*/ 75 h 150"/>
                  <a:gd name="T14" fmla="*/ 74 w 149"/>
                  <a:gd name="T15" fmla="*/ 13 h 150"/>
                  <a:gd name="T16" fmla="*/ 54 w 149"/>
                  <a:gd name="T17" fmla="*/ 0 h 150"/>
                  <a:gd name="T18" fmla="*/ 43 w 149"/>
                  <a:gd name="T19" fmla="*/ 21 h 150"/>
                  <a:gd name="T20" fmla="*/ 20 w 149"/>
                  <a:gd name="T21" fmla="*/ 20 h 150"/>
                  <a:gd name="T22" fmla="*/ 21 w 149"/>
                  <a:gd name="T23" fmla="*/ 44 h 150"/>
                  <a:gd name="T24" fmla="*/ 0 w 149"/>
                  <a:gd name="T25" fmla="*/ 55 h 150"/>
                  <a:gd name="T26" fmla="*/ 13 w 149"/>
                  <a:gd name="T27" fmla="*/ 75 h 150"/>
                  <a:gd name="T28" fmla="*/ 0 w 149"/>
                  <a:gd name="T29" fmla="*/ 95 h 150"/>
                  <a:gd name="T30" fmla="*/ 21 w 149"/>
                  <a:gd name="T31" fmla="*/ 106 h 150"/>
                  <a:gd name="T32" fmla="*/ 20 w 149"/>
                  <a:gd name="T33" fmla="*/ 130 h 150"/>
                  <a:gd name="T34" fmla="*/ 43 w 149"/>
                  <a:gd name="T35" fmla="*/ 128 h 150"/>
                  <a:gd name="T36" fmla="*/ 54 w 149"/>
                  <a:gd name="T37" fmla="*/ 150 h 150"/>
                  <a:gd name="T38" fmla="*/ 74 w 149"/>
                  <a:gd name="T39" fmla="*/ 137 h 150"/>
                  <a:gd name="T40" fmla="*/ 95 w 149"/>
                  <a:gd name="T41" fmla="*/ 150 h 150"/>
                  <a:gd name="T42" fmla="*/ 105 w 149"/>
                  <a:gd name="T43" fmla="*/ 128 h 150"/>
                  <a:gd name="T44" fmla="*/ 129 w 149"/>
                  <a:gd name="T45" fmla="*/ 130 h 150"/>
                  <a:gd name="T46" fmla="*/ 128 w 149"/>
                  <a:gd name="T47" fmla="*/ 106 h 150"/>
                  <a:gd name="T48" fmla="*/ 149 w 149"/>
                  <a:gd name="T49" fmla="*/ 95 h 150"/>
                  <a:gd name="T50" fmla="*/ 136 w 149"/>
                  <a:gd name="T51" fmla="*/ 75 h 150"/>
                  <a:gd name="T52" fmla="*/ 149 w 149"/>
                  <a:gd name="T53" fmla="*/ 55 h 150"/>
                  <a:gd name="T54" fmla="*/ 128 w 149"/>
                  <a:gd name="T55" fmla="*/ 44 h 150"/>
                  <a:gd name="T56" fmla="*/ 129 w 149"/>
                  <a:gd name="T57" fmla="*/ 20 h 150"/>
                  <a:gd name="T58" fmla="*/ 105 w 149"/>
                  <a:gd name="T59" fmla="*/ 21 h 150"/>
                  <a:gd name="T60" fmla="*/ 95 w 149"/>
                  <a:gd name="T61" fmla="*/ 0 h 150"/>
                  <a:gd name="T62" fmla="*/ 74 w 149"/>
                  <a:gd name="T63"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50">
                    <a:moveTo>
                      <a:pt x="25" y="75"/>
                    </a:moveTo>
                    <a:cubicBezTo>
                      <a:pt x="25" y="47"/>
                      <a:pt x="47" y="25"/>
                      <a:pt x="74" y="25"/>
                    </a:cubicBezTo>
                    <a:cubicBezTo>
                      <a:pt x="78" y="25"/>
                      <a:pt x="81" y="28"/>
                      <a:pt x="81" y="31"/>
                    </a:cubicBezTo>
                    <a:cubicBezTo>
                      <a:pt x="81" y="35"/>
                      <a:pt x="78" y="37"/>
                      <a:pt x="74" y="37"/>
                    </a:cubicBezTo>
                    <a:cubicBezTo>
                      <a:pt x="54" y="37"/>
                      <a:pt x="37" y="54"/>
                      <a:pt x="37" y="75"/>
                    </a:cubicBezTo>
                    <a:cubicBezTo>
                      <a:pt x="37" y="78"/>
                      <a:pt x="34" y="81"/>
                      <a:pt x="31" y="81"/>
                    </a:cubicBezTo>
                    <a:cubicBezTo>
                      <a:pt x="27" y="81"/>
                      <a:pt x="25" y="78"/>
                      <a:pt x="25" y="75"/>
                    </a:cubicBezTo>
                    <a:close/>
                    <a:moveTo>
                      <a:pt x="74" y="13"/>
                    </a:moveTo>
                    <a:cubicBezTo>
                      <a:pt x="54" y="0"/>
                      <a:pt x="54" y="0"/>
                      <a:pt x="54" y="0"/>
                    </a:cubicBezTo>
                    <a:cubicBezTo>
                      <a:pt x="43" y="21"/>
                      <a:pt x="43" y="21"/>
                      <a:pt x="43" y="21"/>
                    </a:cubicBezTo>
                    <a:cubicBezTo>
                      <a:pt x="20" y="20"/>
                      <a:pt x="20" y="20"/>
                      <a:pt x="20" y="20"/>
                    </a:cubicBezTo>
                    <a:cubicBezTo>
                      <a:pt x="21" y="44"/>
                      <a:pt x="21" y="44"/>
                      <a:pt x="21" y="44"/>
                    </a:cubicBezTo>
                    <a:cubicBezTo>
                      <a:pt x="0" y="55"/>
                      <a:pt x="0" y="55"/>
                      <a:pt x="0" y="55"/>
                    </a:cubicBezTo>
                    <a:cubicBezTo>
                      <a:pt x="13" y="75"/>
                      <a:pt x="13" y="75"/>
                      <a:pt x="13" y="75"/>
                    </a:cubicBezTo>
                    <a:cubicBezTo>
                      <a:pt x="0" y="95"/>
                      <a:pt x="0" y="95"/>
                      <a:pt x="0" y="95"/>
                    </a:cubicBezTo>
                    <a:cubicBezTo>
                      <a:pt x="21" y="106"/>
                      <a:pt x="21" y="106"/>
                      <a:pt x="21" y="106"/>
                    </a:cubicBezTo>
                    <a:cubicBezTo>
                      <a:pt x="20" y="130"/>
                      <a:pt x="20" y="130"/>
                      <a:pt x="20" y="130"/>
                    </a:cubicBezTo>
                    <a:cubicBezTo>
                      <a:pt x="43" y="128"/>
                      <a:pt x="43" y="128"/>
                      <a:pt x="43" y="128"/>
                    </a:cubicBezTo>
                    <a:cubicBezTo>
                      <a:pt x="54" y="150"/>
                      <a:pt x="54" y="150"/>
                      <a:pt x="54" y="150"/>
                    </a:cubicBezTo>
                    <a:cubicBezTo>
                      <a:pt x="74" y="137"/>
                      <a:pt x="74" y="137"/>
                      <a:pt x="74" y="137"/>
                    </a:cubicBezTo>
                    <a:cubicBezTo>
                      <a:pt x="95" y="150"/>
                      <a:pt x="95" y="150"/>
                      <a:pt x="95" y="150"/>
                    </a:cubicBezTo>
                    <a:cubicBezTo>
                      <a:pt x="105" y="128"/>
                      <a:pt x="105" y="128"/>
                      <a:pt x="105" y="128"/>
                    </a:cubicBezTo>
                    <a:cubicBezTo>
                      <a:pt x="129" y="130"/>
                      <a:pt x="129" y="130"/>
                      <a:pt x="129" y="130"/>
                    </a:cubicBezTo>
                    <a:cubicBezTo>
                      <a:pt x="128" y="106"/>
                      <a:pt x="128" y="106"/>
                      <a:pt x="128" y="106"/>
                    </a:cubicBezTo>
                    <a:cubicBezTo>
                      <a:pt x="149" y="95"/>
                      <a:pt x="149" y="95"/>
                      <a:pt x="149" y="95"/>
                    </a:cubicBezTo>
                    <a:cubicBezTo>
                      <a:pt x="136" y="75"/>
                      <a:pt x="136" y="75"/>
                      <a:pt x="136" y="75"/>
                    </a:cubicBezTo>
                    <a:cubicBezTo>
                      <a:pt x="149" y="55"/>
                      <a:pt x="149" y="55"/>
                      <a:pt x="149" y="55"/>
                    </a:cubicBezTo>
                    <a:cubicBezTo>
                      <a:pt x="128" y="44"/>
                      <a:pt x="128" y="44"/>
                      <a:pt x="128" y="44"/>
                    </a:cubicBezTo>
                    <a:cubicBezTo>
                      <a:pt x="129" y="20"/>
                      <a:pt x="129" y="20"/>
                      <a:pt x="129" y="20"/>
                    </a:cubicBezTo>
                    <a:cubicBezTo>
                      <a:pt x="105" y="21"/>
                      <a:pt x="105" y="21"/>
                      <a:pt x="105" y="21"/>
                    </a:cubicBezTo>
                    <a:cubicBezTo>
                      <a:pt x="95" y="0"/>
                      <a:pt x="95" y="0"/>
                      <a:pt x="95" y="0"/>
                    </a:cubicBezTo>
                    <a:lnTo>
                      <a:pt x="7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700">
                  <a:solidFill>
                    <a:srgbClr val="0C72BE"/>
                  </a:solidFill>
                  <a:latin typeface="Arial"/>
                </a:endParaRPr>
              </a:p>
            </p:txBody>
          </p:sp>
        </p:grpSp>
        <p:sp>
          <p:nvSpPr>
            <p:cNvPr id="149" name="TextBox 148">
              <a:extLst>
                <a:ext uri="{FF2B5EF4-FFF2-40B4-BE49-F238E27FC236}">
                  <a16:creationId xmlns="" xmlns:a16="http://schemas.microsoft.com/office/drawing/2014/main" id="{F4433F99-6F41-4945-A50A-DEB64B976075}"/>
                </a:ext>
              </a:extLst>
            </p:cNvPr>
            <p:cNvSpPr txBox="1"/>
            <p:nvPr/>
          </p:nvSpPr>
          <p:spPr>
            <a:xfrm>
              <a:off x="3151519" y="5555235"/>
              <a:ext cx="990977" cy="307777"/>
            </a:xfrm>
            <a:prstGeom prst="rect">
              <a:avLst/>
            </a:prstGeom>
            <a:noFill/>
            <a:ln>
              <a:noFill/>
            </a:ln>
          </p:spPr>
          <p:txBody>
            <a:bodyPr wrap="none" rtlCol="0" anchor="ctr">
              <a:spAutoFit/>
            </a:bodyPr>
            <a:lstStyle/>
            <a:p>
              <a:r>
                <a:rPr lang="en-US" sz="700" b="1" dirty="0">
                  <a:solidFill>
                    <a:schemeClr val="accent1"/>
                  </a:solidFill>
                </a:rPr>
                <a:t>#3 Great Places to </a:t>
              </a:r>
              <a:br>
                <a:rPr lang="en-US" sz="700" b="1" dirty="0">
                  <a:solidFill>
                    <a:schemeClr val="accent1"/>
                  </a:solidFill>
                </a:rPr>
              </a:br>
              <a:r>
                <a:rPr lang="en-US" sz="700" b="1" dirty="0">
                  <a:solidFill>
                    <a:schemeClr val="accent1"/>
                  </a:solidFill>
                </a:rPr>
                <a:t>Work (Germany)</a:t>
              </a:r>
            </a:p>
          </p:txBody>
        </p:sp>
      </p:grpSp>
      <p:pic>
        <p:nvPicPr>
          <p:cNvPr id="138" name="Picture 137"/>
          <p:cNvPicPr>
            <a:picLocks noChangeAspect="1"/>
          </p:cNvPicPr>
          <p:nvPr/>
        </p:nvPicPr>
        <p:blipFill>
          <a:blip r:embed="rId19">
            <a:clrChange>
              <a:clrFrom>
                <a:srgbClr val="FFFFFF"/>
              </a:clrFrom>
              <a:clrTo>
                <a:srgbClr val="FFFFFF">
                  <a:alpha val="0"/>
                </a:srgbClr>
              </a:clrTo>
            </a:clrChange>
          </a:blip>
          <a:stretch>
            <a:fillRect/>
          </a:stretch>
        </p:blipFill>
        <p:spPr>
          <a:xfrm>
            <a:off x="187028" y="3537895"/>
            <a:ext cx="665338" cy="365295"/>
          </a:xfrm>
          <a:prstGeom prst="rect">
            <a:avLst/>
          </a:prstGeom>
        </p:spPr>
      </p:pic>
      <p:pic>
        <p:nvPicPr>
          <p:cNvPr id="139" name="Picture 138"/>
          <p:cNvPicPr>
            <a:picLocks noChangeAspect="1"/>
          </p:cNvPicPr>
          <p:nvPr/>
        </p:nvPicPr>
        <p:blipFill>
          <a:blip r:embed="rId20">
            <a:clrChange>
              <a:clrFrom>
                <a:srgbClr val="FFFFFF"/>
              </a:clrFrom>
              <a:clrTo>
                <a:srgbClr val="FFFFFF">
                  <a:alpha val="0"/>
                </a:srgbClr>
              </a:clrTo>
            </a:clrChange>
          </a:blip>
          <a:stretch>
            <a:fillRect/>
          </a:stretch>
        </p:blipFill>
        <p:spPr>
          <a:xfrm>
            <a:off x="401800" y="3948306"/>
            <a:ext cx="844047" cy="346187"/>
          </a:xfrm>
          <a:prstGeom prst="rect">
            <a:avLst/>
          </a:prstGeom>
          <a:ln>
            <a:noFill/>
          </a:ln>
        </p:spPr>
      </p:pic>
      <p:pic>
        <p:nvPicPr>
          <p:cNvPr id="140" name="Picture 139"/>
          <p:cNvPicPr>
            <a:picLocks noChangeAspect="1"/>
          </p:cNvPicPr>
          <p:nvPr/>
        </p:nvPicPr>
        <p:blipFill>
          <a:blip r:embed="rId21">
            <a:clrChange>
              <a:clrFrom>
                <a:srgbClr val="FFFFFF"/>
              </a:clrFrom>
              <a:clrTo>
                <a:srgbClr val="FFFFFF">
                  <a:alpha val="0"/>
                </a:srgbClr>
              </a:clrTo>
            </a:clrChange>
          </a:blip>
          <a:stretch>
            <a:fillRect/>
          </a:stretch>
        </p:blipFill>
        <p:spPr>
          <a:xfrm>
            <a:off x="477110" y="4286819"/>
            <a:ext cx="784464" cy="259755"/>
          </a:xfrm>
          <a:prstGeom prst="rect">
            <a:avLst/>
          </a:prstGeom>
        </p:spPr>
      </p:pic>
      <p:pic>
        <p:nvPicPr>
          <p:cNvPr id="153" name="Picture 152"/>
          <p:cNvPicPr>
            <a:picLocks noChangeAspect="1"/>
          </p:cNvPicPr>
          <p:nvPr/>
        </p:nvPicPr>
        <p:blipFill rotWithShape="1">
          <a:blip r:embed="rId22">
            <a:clrChange>
              <a:clrFrom>
                <a:srgbClr val="FFFFFF"/>
              </a:clrFrom>
              <a:clrTo>
                <a:srgbClr val="FFFFFF">
                  <a:alpha val="0"/>
                </a:srgbClr>
              </a:clrTo>
            </a:clrChange>
          </a:blip>
          <a:srcRect l="23239" t="12721" r="26361" b="11207"/>
          <a:stretch/>
        </p:blipFill>
        <p:spPr>
          <a:xfrm>
            <a:off x="960066" y="3517270"/>
            <a:ext cx="392111" cy="391279"/>
          </a:xfrm>
          <a:prstGeom prst="rect">
            <a:avLst/>
          </a:prstGeom>
        </p:spPr>
      </p:pic>
      <p:pic>
        <p:nvPicPr>
          <p:cNvPr id="154" name="Picture 153"/>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5514" y="3417871"/>
            <a:ext cx="595125" cy="395354"/>
          </a:xfrm>
          <a:prstGeom prst="rect">
            <a:avLst/>
          </a:prstGeom>
          <a:noFill/>
          <a:ln>
            <a:noFill/>
          </a:ln>
        </p:spPr>
      </p:pic>
      <p:pic>
        <p:nvPicPr>
          <p:cNvPr id="155" name="Picture 154"/>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0477" y="3514192"/>
            <a:ext cx="518789" cy="224431"/>
          </a:xfrm>
          <a:prstGeom prst="rect">
            <a:avLst/>
          </a:prstGeom>
          <a:noFill/>
          <a:ln>
            <a:noFill/>
          </a:ln>
        </p:spPr>
      </p:pic>
      <p:pic>
        <p:nvPicPr>
          <p:cNvPr id="156" name="Picture 155" descr="http://www.workday.com/Images/customers_redesign/a-z/Euronext_logo_600x315.png"/>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8798" y="4078232"/>
            <a:ext cx="1121826" cy="588046"/>
          </a:xfrm>
          <a:prstGeom prst="rect">
            <a:avLst/>
          </a:prstGeom>
          <a:noFill/>
          <a:ln>
            <a:noFill/>
          </a:ln>
        </p:spPr>
      </p:pic>
      <p:pic>
        <p:nvPicPr>
          <p:cNvPr id="157" name="Picture 156"/>
          <p:cNvPicPr>
            <a:picLocks noChangeAspect="1"/>
          </p:cNvPicPr>
          <p:nvPr/>
        </p:nvPicPr>
        <p:blipFill>
          <a:blip r:embed="rId26">
            <a:clrChange>
              <a:clrFrom>
                <a:srgbClr val="FFFFFF"/>
              </a:clrFrom>
              <a:clrTo>
                <a:srgbClr val="FFFFFF">
                  <a:alpha val="0"/>
                </a:srgbClr>
              </a:clrTo>
            </a:clrChange>
          </a:blip>
          <a:stretch>
            <a:fillRect/>
          </a:stretch>
        </p:blipFill>
        <p:spPr>
          <a:xfrm>
            <a:off x="1801824" y="3851784"/>
            <a:ext cx="995358" cy="286166"/>
          </a:xfrm>
          <a:prstGeom prst="rect">
            <a:avLst/>
          </a:prstGeom>
        </p:spPr>
      </p:pic>
      <p:pic>
        <p:nvPicPr>
          <p:cNvPr id="158" name="Picture 157"/>
          <p:cNvPicPr>
            <a:picLocks noChangeAspect="1"/>
          </p:cNvPicPr>
          <p:nvPr/>
        </p:nvPicPr>
        <p:blipFill>
          <a:blip r:embed="rId27">
            <a:clrChange>
              <a:clrFrom>
                <a:srgbClr val="FFFFFF"/>
              </a:clrFrom>
              <a:clrTo>
                <a:srgbClr val="FFFFFF">
                  <a:alpha val="0"/>
                </a:srgbClr>
              </a:clrTo>
            </a:clrChange>
          </a:blip>
          <a:stretch>
            <a:fillRect/>
          </a:stretch>
        </p:blipFill>
        <p:spPr>
          <a:xfrm>
            <a:off x="3061943" y="4316874"/>
            <a:ext cx="693629" cy="151731"/>
          </a:xfrm>
          <a:prstGeom prst="rect">
            <a:avLst/>
          </a:prstGeom>
        </p:spPr>
      </p:pic>
      <p:pic>
        <p:nvPicPr>
          <p:cNvPr id="159" name="Picture 158"/>
          <p:cNvPicPr>
            <a:picLocks noChangeAspect="1"/>
          </p:cNvPicPr>
          <p:nvPr/>
        </p:nvPicPr>
        <p:blipFill>
          <a:blip r:embed="rId28">
            <a:clrChange>
              <a:clrFrom>
                <a:srgbClr val="FFFFFF"/>
              </a:clrFrom>
              <a:clrTo>
                <a:srgbClr val="FFFFFF">
                  <a:alpha val="0"/>
                </a:srgbClr>
              </a:clrTo>
            </a:clrChange>
          </a:blip>
          <a:stretch>
            <a:fillRect/>
          </a:stretch>
        </p:blipFill>
        <p:spPr>
          <a:xfrm>
            <a:off x="3644001" y="3864332"/>
            <a:ext cx="943330" cy="495247"/>
          </a:xfrm>
          <a:prstGeom prst="rect">
            <a:avLst/>
          </a:prstGeom>
        </p:spPr>
      </p:pic>
      <p:pic>
        <p:nvPicPr>
          <p:cNvPr id="160" name="Picture 159"/>
          <p:cNvPicPr>
            <a:picLocks noChangeAspect="1"/>
          </p:cNvPicPr>
          <p:nvPr/>
        </p:nvPicPr>
        <p:blipFill>
          <a:blip r:embed="rId29">
            <a:clrChange>
              <a:clrFrom>
                <a:srgbClr val="FFFFFF"/>
              </a:clrFrom>
              <a:clrTo>
                <a:srgbClr val="FFFFFF">
                  <a:alpha val="0"/>
                </a:srgbClr>
              </a:clrTo>
            </a:clrChange>
          </a:blip>
          <a:stretch>
            <a:fillRect/>
          </a:stretch>
        </p:blipFill>
        <p:spPr>
          <a:xfrm>
            <a:off x="4020150" y="4212498"/>
            <a:ext cx="580571" cy="304799"/>
          </a:xfrm>
          <a:prstGeom prst="rect">
            <a:avLst/>
          </a:prstGeom>
        </p:spPr>
      </p:pic>
      <p:pic>
        <p:nvPicPr>
          <p:cNvPr id="161" name="Picture 160"/>
          <p:cNvPicPr>
            <a:picLocks noChangeAspect="1"/>
          </p:cNvPicPr>
          <p:nvPr/>
        </p:nvPicPr>
        <p:blipFill>
          <a:blip r:embed="rId30">
            <a:clrChange>
              <a:clrFrom>
                <a:srgbClr val="FFFFFF"/>
              </a:clrFrom>
              <a:clrTo>
                <a:srgbClr val="FFFFFF">
                  <a:alpha val="0"/>
                </a:srgbClr>
              </a:clrTo>
            </a:clrChange>
          </a:blip>
          <a:stretch>
            <a:fillRect/>
          </a:stretch>
        </p:blipFill>
        <p:spPr>
          <a:xfrm>
            <a:off x="3763460" y="4226142"/>
            <a:ext cx="310574" cy="300683"/>
          </a:xfrm>
          <a:prstGeom prst="rect">
            <a:avLst/>
          </a:prstGeom>
        </p:spPr>
      </p:pic>
      <p:pic>
        <p:nvPicPr>
          <p:cNvPr id="162" name="Picture 2" descr="C:\Users\lacey.higgins\Pictures\centrica.jpg"/>
          <p:cNvPicPr>
            <a:picLocks noChangeAspect="1" noChangeArrowheads="1"/>
          </p:cNvPicPr>
          <p:nvPr/>
        </p:nvPicPr>
        <p:blipFill rotWithShape="1">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b="40777"/>
          <a:stretch/>
        </p:blipFill>
        <p:spPr bwMode="auto">
          <a:xfrm>
            <a:off x="3057207" y="4012450"/>
            <a:ext cx="655900" cy="211699"/>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2"/>
          <p:cNvPicPr>
            <a:picLocks noChangeAspect="1"/>
          </p:cNvPicPr>
          <p:nvPr/>
        </p:nvPicPr>
        <p:blipFill>
          <a:blip r:embed="rId32"/>
          <a:stretch>
            <a:fillRect/>
          </a:stretch>
        </p:blipFill>
        <p:spPr>
          <a:xfrm>
            <a:off x="4546424" y="3390367"/>
            <a:ext cx="832431" cy="437026"/>
          </a:xfrm>
          <a:prstGeom prst="rect">
            <a:avLst/>
          </a:prstGeom>
        </p:spPr>
      </p:pic>
      <p:pic>
        <p:nvPicPr>
          <p:cNvPr id="164" name="Picture 163"/>
          <p:cNvPicPr>
            <a:picLocks noChangeAspect="1"/>
          </p:cNvPicPr>
          <p:nvPr/>
        </p:nvPicPr>
        <p:blipFill>
          <a:blip r:embed="rId33"/>
          <a:stretch>
            <a:fillRect/>
          </a:stretch>
        </p:blipFill>
        <p:spPr>
          <a:xfrm>
            <a:off x="4658258" y="3773998"/>
            <a:ext cx="748689" cy="393062"/>
          </a:xfrm>
          <a:prstGeom prst="rect">
            <a:avLst/>
          </a:prstGeom>
        </p:spPr>
      </p:pic>
      <p:pic>
        <p:nvPicPr>
          <p:cNvPr id="165" name="Picture 164"/>
          <p:cNvPicPr>
            <a:picLocks noChangeAspect="1"/>
          </p:cNvPicPr>
          <p:nvPr/>
        </p:nvPicPr>
        <p:blipFill>
          <a:blip r:embed="rId34"/>
          <a:stretch>
            <a:fillRect/>
          </a:stretch>
        </p:blipFill>
        <p:spPr>
          <a:xfrm>
            <a:off x="4878514" y="4084779"/>
            <a:ext cx="947724" cy="497555"/>
          </a:xfrm>
          <a:prstGeom prst="rect">
            <a:avLst/>
          </a:prstGeom>
        </p:spPr>
      </p:pic>
      <p:pic>
        <p:nvPicPr>
          <p:cNvPr id="166" name="Picture 165"/>
          <p:cNvPicPr>
            <a:picLocks noChangeAspect="1"/>
          </p:cNvPicPr>
          <p:nvPr/>
        </p:nvPicPr>
        <p:blipFill>
          <a:blip r:embed="rId35">
            <a:clrChange>
              <a:clrFrom>
                <a:srgbClr val="FFFFFF"/>
              </a:clrFrom>
              <a:clrTo>
                <a:srgbClr val="FFFFFF">
                  <a:alpha val="0"/>
                </a:srgbClr>
              </a:clrTo>
            </a:clrChange>
          </a:blip>
          <a:stretch>
            <a:fillRect/>
          </a:stretch>
        </p:blipFill>
        <p:spPr>
          <a:xfrm>
            <a:off x="5446887" y="3760101"/>
            <a:ext cx="318008" cy="363438"/>
          </a:xfrm>
          <a:prstGeom prst="rect">
            <a:avLst/>
          </a:prstGeom>
        </p:spPr>
      </p:pic>
      <p:pic>
        <p:nvPicPr>
          <p:cNvPr id="167" name="Picture 16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258643" y="3411955"/>
            <a:ext cx="706750" cy="353375"/>
          </a:xfrm>
          <a:prstGeom prst="rect">
            <a:avLst/>
          </a:prstGeom>
        </p:spPr>
      </p:pic>
      <p:pic>
        <p:nvPicPr>
          <p:cNvPr id="168" name="Picture 167"/>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506371" y="3307803"/>
            <a:ext cx="612791" cy="207691"/>
          </a:xfrm>
          <a:prstGeom prst="rect">
            <a:avLst/>
          </a:prstGeom>
        </p:spPr>
      </p:pic>
      <p:pic>
        <p:nvPicPr>
          <p:cNvPr id="169" name="Picture 16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009025" y="3492409"/>
            <a:ext cx="345928" cy="224853"/>
          </a:xfrm>
          <a:prstGeom prst="rect">
            <a:avLst/>
          </a:prstGeom>
        </p:spPr>
      </p:pic>
      <p:pic>
        <p:nvPicPr>
          <p:cNvPr id="170" name="Picture 169"/>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223474" y="3785064"/>
            <a:ext cx="560599" cy="108944"/>
          </a:xfrm>
          <a:prstGeom prst="rect">
            <a:avLst/>
          </a:prstGeom>
        </p:spPr>
      </p:pic>
      <p:pic>
        <p:nvPicPr>
          <p:cNvPr id="171" name="Picture 170"/>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153778" y="3569595"/>
            <a:ext cx="634822" cy="100937"/>
          </a:xfrm>
          <a:prstGeom prst="rect">
            <a:avLst/>
          </a:prstGeom>
        </p:spPr>
      </p:pic>
      <p:pic>
        <p:nvPicPr>
          <p:cNvPr id="172" name="Picture 62" descr="https://www.workday.com/content/dam/web/en-us/images/logos/customers/logo-target-corporation.png/_jcr_content/renditions/cq5dam.logomd.300.300.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989936" y="3799833"/>
            <a:ext cx="382485" cy="382485"/>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86" descr="https://www.workday.com/content/dam/web/en-us/images/logos/customers/logo-aecom.png/_jcr_content/renditions/cq5dam.logomd.300.67.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166636" y="4011000"/>
            <a:ext cx="722990" cy="163099"/>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73"/>
          <p:cNvPicPr>
            <a:picLocks noChangeAspect="1"/>
          </p:cNvPicPr>
          <p:nvPr/>
        </p:nvPicPr>
        <p:blipFill>
          <a:blip r:embed="rId43"/>
          <a:stretch>
            <a:fillRect/>
          </a:stretch>
        </p:blipFill>
        <p:spPr>
          <a:xfrm>
            <a:off x="7643446" y="3395482"/>
            <a:ext cx="1500554" cy="368318"/>
          </a:xfrm>
          <a:prstGeom prst="rect">
            <a:avLst/>
          </a:prstGeom>
        </p:spPr>
      </p:pic>
      <p:pic>
        <p:nvPicPr>
          <p:cNvPr id="175" name="Picture 174"/>
          <p:cNvPicPr>
            <a:picLocks noChangeAspect="1"/>
          </p:cNvPicPr>
          <p:nvPr/>
        </p:nvPicPr>
        <p:blipFill>
          <a:blip r:embed="rId44"/>
          <a:stretch>
            <a:fillRect/>
          </a:stretch>
        </p:blipFill>
        <p:spPr>
          <a:xfrm>
            <a:off x="7643446" y="3795722"/>
            <a:ext cx="1500554" cy="365000"/>
          </a:xfrm>
          <a:prstGeom prst="rect">
            <a:avLst/>
          </a:prstGeom>
        </p:spPr>
      </p:pic>
      <p:pic>
        <p:nvPicPr>
          <p:cNvPr id="176" name="Picture 175"/>
          <p:cNvPicPr>
            <a:picLocks noChangeAspect="1"/>
          </p:cNvPicPr>
          <p:nvPr/>
        </p:nvPicPr>
        <p:blipFill>
          <a:blip r:embed="rId45"/>
          <a:stretch>
            <a:fillRect/>
          </a:stretch>
        </p:blipFill>
        <p:spPr>
          <a:xfrm>
            <a:off x="7862435" y="2918307"/>
            <a:ext cx="898456" cy="477716"/>
          </a:xfrm>
          <a:prstGeom prst="rect">
            <a:avLst/>
          </a:prstGeom>
        </p:spPr>
      </p:pic>
      <p:pic>
        <p:nvPicPr>
          <p:cNvPr id="177" name="Picture 176" descr="Workday_logo_®.png">
            <a:extLst>
              <a:ext uri="{FF2B5EF4-FFF2-40B4-BE49-F238E27FC236}">
                <a16:creationId xmlns="" xmlns:a16="http://schemas.microsoft.com/office/drawing/2014/main" id="{92DC0D7E-7AB7-4D1D-8631-722798BF3BE5}"/>
              </a:ext>
            </a:extLst>
          </p:cNvPr>
          <p:cNvPicPr>
            <a:picLocks noChangeAspect="1"/>
          </p:cNvPicPr>
          <p:nvPr/>
        </p:nvPicPr>
        <p:blipFill>
          <a:blip r:embed="rId16" cstate="print"/>
          <a:stretch>
            <a:fillRect/>
          </a:stretch>
        </p:blipFill>
        <p:spPr>
          <a:xfrm>
            <a:off x="7981362" y="1781673"/>
            <a:ext cx="664421" cy="282622"/>
          </a:xfrm>
          <a:prstGeom prst="rect">
            <a:avLst/>
          </a:prstGeom>
        </p:spPr>
      </p:pic>
    </p:spTree>
    <p:extLst>
      <p:ext uri="{BB962C8B-B14F-4D97-AF65-F5344CB8AC3E}">
        <p14:creationId xmlns:p14="http://schemas.microsoft.com/office/powerpoint/2010/main" val="2352275564"/>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708949" y="3188227"/>
            <a:ext cx="7772400" cy="1102519"/>
          </a:xfrm>
        </p:spPr>
        <p:txBody>
          <a:bodyPr>
            <a:normAutofit/>
          </a:bodyPr>
          <a:lstStyle/>
          <a:p>
            <a:r>
              <a:rPr lang="en-US" sz="2000" dirty="0" smtClean="0"/>
              <a:t/>
            </a:r>
            <a:br>
              <a:rPr lang="en-US" sz="2000" dirty="0" smtClean="0"/>
            </a:br>
            <a:r>
              <a:rPr lang="en-US" sz="3200" dirty="0" smtClean="0"/>
              <a:t>Thank you </a:t>
            </a:r>
            <a:endParaRPr lang="en-US" sz="3200" dirty="0"/>
          </a:p>
        </p:txBody>
      </p:sp>
      <p:sp>
        <p:nvSpPr>
          <p:cNvPr id="20" name="Subtitle 19"/>
          <p:cNvSpPr>
            <a:spLocks noGrp="1"/>
          </p:cNvSpPr>
          <p:nvPr>
            <p:ph type="subTitle" idx="1"/>
          </p:nvPr>
        </p:nvSpPr>
        <p:spPr>
          <a:xfrm>
            <a:off x="1371600" y="4364052"/>
            <a:ext cx="6400800" cy="338554"/>
          </a:xfrm>
        </p:spPr>
        <p:txBody>
          <a:bodyPr/>
          <a:lstStyle/>
          <a:p>
            <a:r>
              <a:rPr lang="en-US" dirty="0" smtClean="0"/>
              <a:t> </a:t>
            </a:r>
            <a:endParaRPr lang="en-US" i="1" dirty="0"/>
          </a:p>
        </p:txBody>
      </p:sp>
    </p:spTree>
    <p:extLst>
      <p:ext uri="{BB962C8B-B14F-4D97-AF65-F5344CB8AC3E}">
        <p14:creationId xmlns:p14="http://schemas.microsoft.com/office/powerpoint/2010/main" val="23694848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16.xml><?xml version="1.0" encoding="utf-8"?>
<p:tagLst xmlns:a="http://schemas.openxmlformats.org/drawingml/2006/main" xmlns:r="http://schemas.openxmlformats.org/officeDocument/2006/relationships" xmlns:p="http://schemas.openxmlformats.org/presentationml/2006/main">
  <p:tag name="USERHIDDEN" val="1"/>
</p:tagLst>
</file>

<file path=ppt/tags/tag17.xml><?xml version="1.0" encoding="utf-8"?>
<p:tagLst xmlns:a="http://schemas.openxmlformats.org/drawingml/2006/main" xmlns:r="http://schemas.openxmlformats.org/officeDocument/2006/relationships" xmlns:p="http://schemas.openxmlformats.org/presentationml/2006/main">
  <p:tag name="USERHIDDEN" val="1"/>
</p:tagLst>
</file>

<file path=ppt/tags/tag18.xml><?xml version="1.0" encoding="utf-8"?>
<p:tagLst xmlns:a="http://schemas.openxmlformats.org/drawingml/2006/main" xmlns:r="http://schemas.openxmlformats.org/officeDocument/2006/relationships" xmlns:p="http://schemas.openxmlformats.org/presentationml/2006/main">
  <p:tag name="USERHIDDEN" val="1"/>
</p:tagLst>
</file>

<file path=ppt/tags/tag19.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20.xml><?xml version="1.0" encoding="utf-8"?>
<p:tagLst xmlns:a="http://schemas.openxmlformats.org/drawingml/2006/main" xmlns:r="http://schemas.openxmlformats.org/officeDocument/2006/relationships" xmlns:p="http://schemas.openxmlformats.org/presentationml/2006/main">
  <p:tag name="USERHIDDEN" val="1"/>
</p:tagLst>
</file>

<file path=ppt/tags/tag21.xml><?xml version="1.0" encoding="utf-8"?>
<p:tagLst xmlns:a="http://schemas.openxmlformats.org/drawingml/2006/main" xmlns:r="http://schemas.openxmlformats.org/officeDocument/2006/relationships" xmlns:p="http://schemas.openxmlformats.org/presentationml/2006/main">
  <p:tag name="USERHIDDEN" val="1"/>
</p:tagLst>
</file>

<file path=ppt/tags/tag22.xml><?xml version="1.0" encoding="utf-8"?>
<p:tagLst xmlns:a="http://schemas.openxmlformats.org/drawingml/2006/main" xmlns:r="http://schemas.openxmlformats.org/officeDocument/2006/relationships" xmlns:p="http://schemas.openxmlformats.org/presentationml/2006/main">
  <p:tag name="USERHIDDEN" val="1"/>
</p:tagLst>
</file>

<file path=ppt/tags/tag23.xml><?xml version="1.0" encoding="utf-8"?>
<p:tagLst xmlns:a="http://schemas.openxmlformats.org/drawingml/2006/main" xmlns:r="http://schemas.openxmlformats.org/officeDocument/2006/relationships" xmlns:p="http://schemas.openxmlformats.org/presentationml/2006/main">
  <p:tag name="USERHIDDEN" val="1"/>
</p:tagLst>
</file>

<file path=ppt/tags/tag24.xml><?xml version="1.0" encoding="utf-8"?>
<p:tagLst xmlns:a="http://schemas.openxmlformats.org/drawingml/2006/main" xmlns:r="http://schemas.openxmlformats.org/officeDocument/2006/relationships" xmlns:p="http://schemas.openxmlformats.org/presentationml/2006/main">
  <p:tag name="USERHIDDEN" val="1"/>
</p:tagLst>
</file>

<file path=ppt/tags/tag25.xml><?xml version="1.0" encoding="utf-8"?>
<p:tagLst xmlns:a="http://schemas.openxmlformats.org/drawingml/2006/main" xmlns:r="http://schemas.openxmlformats.org/officeDocument/2006/relationships" xmlns:p="http://schemas.openxmlformats.org/presentationml/2006/main">
  <p:tag name="USERHIDDEN" val="1"/>
</p:tagLst>
</file>

<file path=ppt/tags/tag26.xml><?xml version="1.0" encoding="utf-8"?>
<p:tagLst xmlns:a="http://schemas.openxmlformats.org/drawingml/2006/main" xmlns:r="http://schemas.openxmlformats.org/officeDocument/2006/relationships" xmlns:p="http://schemas.openxmlformats.org/presentationml/2006/main">
  <p:tag name="USERHIDDEN" val="1"/>
</p:tagLst>
</file>

<file path=ppt/tags/tag27.xml><?xml version="1.0" encoding="utf-8"?>
<p:tagLst xmlns:a="http://schemas.openxmlformats.org/drawingml/2006/main" xmlns:r="http://schemas.openxmlformats.org/officeDocument/2006/relationships" xmlns:p="http://schemas.openxmlformats.org/presentationml/2006/main">
  <p:tag name="USERHIDDEN" val="1"/>
</p:tagLst>
</file>

<file path=ppt/tags/tag28.xml><?xml version="1.0" encoding="utf-8"?>
<p:tagLst xmlns:a="http://schemas.openxmlformats.org/drawingml/2006/main" xmlns:r="http://schemas.openxmlformats.org/officeDocument/2006/relationships" xmlns:p="http://schemas.openxmlformats.org/presentationml/2006/main">
  <p:tag name="USERHIDDEN" val="1"/>
</p:tagLst>
</file>

<file path=ppt/tags/tag29.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30.xml><?xml version="1.0" encoding="utf-8"?>
<p:tagLst xmlns:a="http://schemas.openxmlformats.org/drawingml/2006/main" xmlns:r="http://schemas.openxmlformats.org/officeDocument/2006/relationships" xmlns:p="http://schemas.openxmlformats.org/presentationml/2006/main">
  <p:tag name="USERHIDDEN" val="1"/>
</p:tagLst>
</file>

<file path=ppt/tags/tag31.xml><?xml version="1.0" encoding="utf-8"?>
<p:tagLst xmlns:a="http://schemas.openxmlformats.org/drawingml/2006/main" xmlns:r="http://schemas.openxmlformats.org/officeDocument/2006/relationships" xmlns:p="http://schemas.openxmlformats.org/presentationml/2006/main">
  <p:tag name="USERHIDDEN" val="1"/>
</p:tagLst>
</file>

<file path=ppt/tags/tag32.xml><?xml version="1.0" encoding="utf-8"?>
<p:tagLst xmlns:a="http://schemas.openxmlformats.org/drawingml/2006/main" xmlns:r="http://schemas.openxmlformats.org/officeDocument/2006/relationships" xmlns:p="http://schemas.openxmlformats.org/presentationml/2006/main">
  <p:tag name="USERHIDDEN" val="1"/>
</p:tagLst>
</file>

<file path=ppt/tags/tag33.xml><?xml version="1.0" encoding="utf-8"?>
<p:tagLst xmlns:a="http://schemas.openxmlformats.org/drawingml/2006/main" xmlns:r="http://schemas.openxmlformats.org/officeDocument/2006/relationships" xmlns:p="http://schemas.openxmlformats.org/presentationml/2006/main">
  <p:tag name="USERHIDDEN" val="1"/>
</p:tagLst>
</file>

<file path=ppt/tags/tag34.xml><?xml version="1.0" encoding="utf-8"?>
<p:tagLst xmlns:a="http://schemas.openxmlformats.org/drawingml/2006/main" xmlns:r="http://schemas.openxmlformats.org/officeDocument/2006/relationships" xmlns:p="http://schemas.openxmlformats.org/presentationml/2006/main">
  <p:tag name="USERHIDDEN" val="1"/>
</p:tagLst>
</file>

<file path=ppt/tags/tag35.xml><?xml version="1.0" encoding="utf-8"?>
<p:tagLst xmlns:a="http://schemas.openxmlformats.org/drawingml/2006/main" xmlns:r="http://schemas.openxmlformats.org/officeDocument/2006/relationships" xmlns:p="http://schemas.openxmlformats.org/presentationml/2006/main">
  <p:tag name="USERHIDDEN" val="1"/>
</p:tagLst>
</file>

<file path=ppt/tags/tag36.xml><?xml version="1.0" encoding="utf-8"?>
<p:tagLst xmlns:a="http://schemas.openxmlformats.org/drawingml/2006/main" xmlns:r="http://schemas.openxmlformats.org/officeDocument/2006/relationships" xmlns:p="http://schemas.openxmlformats.org/presentationml/2006/main">
  <p:tag name="USERHIDDEN" val="1"/>
</p:tagLst>
</file>

<file path=ppt/tags/tag37.xml><?xml version="1.0" encoding="utf-8"?>
<p:tagLst xmlns:a="http://schemas.openxmlformats.org/drawingml/2006/main" xmlns:r="http://schemas.openxmlformats.org/officeDocument/2006/relationships" xmlns:p="http://schemas.openxmlformats.org/presentationml/2006/main">
  <p:tag name="USERHIDDEN" val="1"/>
</p:tagLst>
</file>

<file path=ppt/tags/tag38.xml><?xml version="1.0" encoding="utf-8"?>
<p:tagLst xmlns:a="http://schemas.openxmlformats.org/drawingml/2006/main" xmlns:r="http://schemas.openxmlformats.org/officeDocument/2006/relationships" xmlns:p="http://schemas.openxmlformats.org/presentationml/2006/main">
  <p:tag name="USERHIDDEN" val="1"/>
</p:tagLst>
</file>

<file path=ppt/tags/tag39.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ags/tag40.xml><?xml version="1.0" encoding="utf-8"?>
<p:tagLst xmlns:a="http://schemas.openxmlformats.org/drawingml/2006/main" xmlns:r="http://schemas.openxmlformats.org/officeDocument/2006/relationships" xmlns:p="http://schemas.openxmlformats.org/presentationml/2006/main">
  <p:tag name="USERHIDDEN" val="1"/>
</p:tagLst>
</file>

<file path=ppt/tags/tag41.xml><?xml version="1.0" encoding="utf-8"?>
<p:tagLst xmlns:a="http://schemas.openxmlformats.org/drawingml/2006/main" xmlns:r="http://schemas.openxmlformats.org/officeDocument/2006/relationships" xmlns:p="http://schemas.openxmlformats.org/presentationml/2006/main">
  <p:tag name="USERHIDDEN" val="1"/>
</p:tagLst>
</file>

<file path=ppt/tags/tag42.xml><?xml version="1.0" encoding="utf-8"?>
<p:tagLst xmlns:a="http://schemas.openxmlformats.org/drawingml/2006/main" xmlns:r="http://schemas.openxmlformats.org/officeDocument/2006/relationships" xmlns:p="http://schemas.openxmlformats.org/presentationml/2006/main">
  <p:tag name="USERHIDDEN" val="1"/>
</p:tagLst>
</file>

<file path=ppt/tags/tag43.xml><?xml version="1.0" encoding="utf-8"?>
<p:tagLst xmlns:a="http://schemas.openxmlformats.org/drawingml/2006/main" xmlns:r="http://schemas.openxmlformats.org/officeDocument/2006/relationships" xmlns:p="http://schemas.openxmlformats.org/presentationml/2006/main">
  <p:tag name="USERHIDDEN" val="1"/>
</p:tagLst>
</file>

<file path=ppt/tags/tag44.xml><?xml version="1.0" encoding="utf-8"?>
<p:tagLst xmlns:a="http://schemas.openxmlformats.org/drawingml/2006/main" xmlns:r="http://schemas.openxmlformats.org/officeDocument/2006/relationships" xmlns:p="http://schemas.openxmlformats.org/presentationml/2006/main">
  <p:tag name="USERHIDDEN" val="1"/>
</p:tagLst>
</file>

<file path=ppt/tags/tag45.xml><?xml version="1.0" encoding="utf-8"?>
<p:tagLst xmlns:a="http://schemas.openxmlformats.org/drawingml/2006/main" xmlns:r="http://schemas.openxmlformats.org/officeDocument/2006/relationships" xmlns:p="http://schemas.openxmlformats.org/presentationml/2006/main">
  <p:tag name="USERHIDDEN" val="1"/>
</p:tagLst>
</file>

<file path=ppt/tags/tag46.xml><?xml version="1.0" encoding="utf-8"?>
<p:tagLst xmlns:a="http://schemas.openxmlformats.org/drawingml/2006/main" xmlns:r="http://schemas.openxmlformats.org/officeDocument/2006/relationships" xmlns:p="http://schemas.openxmlformats.org/presentationml/2006/main">
  <p:tag name="USERHIDDEN" val="1"/>
</p:tagLst>
</file>

<file path=ppt/tags/tag47.xml><?xml version="1.0" encoding="utf-8"?>
<p:tagLst xmlns:a="http://schemas.openxmlformats.org/drawingml/2006/main" xmlns:r="http://schemas.openxmlformats.org/officeDocument/2006/relationships" xmlns:p="http://schemas.openxmlformats.org/presentationml/2006/main">
  <p:tag name="USERHIDDEN" val="1"/>
</p:tagLst>
</file>

<file path=ppt/tags/tag48.xml><?xml version="1.0" encoding="utf-8"?>
<p:tagLst xmlns:a="http://schemas.openxmlformats.org/drawingml/2006/main" xmlns:r="http://schemas.openxmlformats.org/officeDocument/2006/relationships" xmlns:p="http://schemas.openxmlformats.org/presentationml/2006/main">
  <p:tag name="USERHIDDEN" val="1"/>
</p:tagLst>
</file>

<file path=ppt/tags/tag49.xml><?xml version="1.0" encoding="utf-8"?>
<p:tagLst xmlns:a="http://schemas.openxmlformats.org/drawingml/2006/main" xmlns:r="http://schemas.openxmlformats.org/officeDocument/2006/relationships" xmlns:p="http://schemas.openxmlformats.org/presentationml/2006/main">
  <p:tag name="USERHIDDEN" val="1"/>
</p:tagLst>
</file>

<file path=ppt/tags/tag5.xml><?xml version="1.0" encoding="utf-8"?>
<p:tagLst xmlns:a="http://schemas.openxmlformats.org/drawingml/2006/main" xmlns:r="http://schemas.openxmlformats.org/officeDocument/2006/relationships" xmlns:p="http://schemas.openxmlformats.org/presentationml/2006/main">
  <p:tag name="USERHIDDEN" val="1"/>
</p:tagLst>
</file>

<file path=ppt/tags/tag50.xml><?xml version="1.0" encoding="utf-8"?>
<p:tagLst xmlns:a="http://schemas.openxmlformats.org/drawingml/2006/main" xmlns:r="http://schemas.openxmlformats.org/officeDocument/2006/relationships" xmlns:p="http://schemas.openxmlformats.org/presentationml/2006/main">
  <p:tag name="USERHIDDEN" val="1"/>
</p:tagLst>
</file>

<file path=ppt/tags/tag51.xml><?xml version="1.0" encoding="utf-8"?>
<p:tagLst xmlns:a="http://schemas.openxmlformats.org/drawingml/2006/main" xmlns:r="http://schemas.openxmlformats.org/officeDocument/2006/relationships" xmlns:p="http://schemas.openxmlformats.org/presentationml/2006/main">
  <p:tag name="USERHIDDEN" val="1"/>
</p:tagLst>
</file>

<file path=ppt/tags/tag6.xml><?xml version="1.0" encoding="utf-8"?>
<p:tagLst xmlns:a="http://schemas.openxmlformats.org/drawingml/2006/main" xmlns:r="http://schemas.openxmlformats.org/officeDocument/2006/relationships" xmlns:p="http://schemas.openxmlformats.org/presentationml/2006/main">
  <p:tag name="USERHIDDEN" val="1"/>
</p:tagLst>
</file>

<file path=ppt/tags/tag7.xml><?xml version="1.0" encoding="utf-8"?>
<p:tagLst xmlns:a="http://schemas.openxmlformats.org/drawingml/2006/main" xmlns:r="http://schemas.openxmlformats.org/officeDocument/2006/relationships" xmlns:p="http://schemas.openxmlformats.org/presentationml/2006/main">
  <p:tag name="USERHIDDEN" val="1"/>
</p:tagLst>
</file>

<file path=ppt/tags/tag8.xml><?xml version="1.0" encoding="utf-8"?>
<p:tagLst xmlns:a="http://schemas.openxmlformats.org/drawingml/2006/main" xmlns:r="http://schemas.openxmlformats.org/officeDocument/2006/relationships" xmlns:p="http://schemas.openxmlformats.org/presentationml/2006/main">
  <p:tag name="USERHIDDEN" val="1"/>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Workday_2015 Corporate Template">
  <a:themeElements>
    <a:clrScheme name="Workday 2015 New Template Colors NEW ORDER">
      <a:dk1>
        <a:srgbClr val="666666"/>
      </a:dk1>
      <a:lt1>
        <a:srgbClr val="FFFFFF"/>
      </a:lt1>
      <a:dk2>
        <a:srgbClr val="0067AB"/>
      </a:dk2>
      <a:lt2>
        <a:srgbClr val="F6A014"/>
      </a:lt2>
      <a:accent1>
        <a:srgbClr val="0C72BE"/>
      </a:accent1>
      <a:accent2>
        <a:srgbClr val="FFD00C"/>
      </a:accent2>
      <a:accent3>
        <a:srgbClr val="93B4C5"/>
      </a:accent3>
      <a:accent4>
        <a:srgbClr val="96C42E"/>
      </a:accent4>
      <a:accent5>
        <a:srgbClr val="2B96CF"/>
      </a:accent5>
      <a:accent6>
        <a:srgbClr val="91CDDE"/>
      </a:accent6>
      <a:hlink>
        <a:srgbClr val="77C9FF"/>
      </a:hlink>
      <a:folHlink>
        <a:srgbClr val="51AEF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2700">
          <a:noFill/>
        </a:ln>
        <a:effectLst/>
      </a:spPr>
      <a:bodyPr rtlCol="0" anchor="ctr"/>
      <a:lstStyle>
        <a:defPPr marL="91440" indent="-91440" algn="ctr">
          <a:spcBef>
            <a:spcPts val="1200"/>
          </a:spcBef>
          <a:buClr>
            <a:schemeClr val="tx2"/>
          </a:buClr>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444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solidFill>
              <a:schemeClr val="bg1">
                <a:lumMod val="50000"/>
              </a:schemeClr>
            </a:solidFill>
          </a:defRPr>
        </a:defPPr>
      </a:lstStyle>
    </a:txDef>
  </a:objectDefaults>
  <a:extraClrSchemeLst/>
  <a:extLst>
    <a:ext uri="{05A4C25C-085E-4340-85A3-A5531E510DB2}">
      <thm15:themeFamily xmlns:thm15="http://schemas.microsoft.com/office/thememl/2012/main" xmlns="" name="Workday_CorpPPT Template_v2 040215" id="{03D8CF06-C54F-4CF9-9C56-B85CEE69321F}" vid="{5BD59313-CD91-4CE2-87BB-7BB969F9CB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8E4B2C7792304B8BE6A35C52DA097F" ma:contentTypeVersion="1" ma:contentTypeDescription="Create a new document." ma:contentTypeScope="" ma:versionID="5dbd325b4817a44a651219e2c8101c22">
  <xsd:schema xmlns:xsd="http://www.w3.org/2001/XMLSchema" xmlns:xs="http://www.w3.org/2001/XMLSchema" xmlns:p="http://schemas.microsoft.com/office/2006/metadata/properties" xmlns:ns3="f0af748b-6ed4-4b97-806e-35d3345c10a3" targetNamespace="http://schemas.microsoft.com/office/2006/metadata/properties" ma:root="true" ma:fieldsID="42bd8d82b7c8c8eb71c000c46cd65f2a" ns3:_="">
    <xsd:import namespace="f0af748b-6ed4-4b97-806e-35d3345c10a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f748b-6ed4-4b97-806e-35d3345c10a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2BAC48-EB55-4749-9E88-095BF381F9A3}">
  <ds:schemaRefs>
    <ds:schemaRef ds:uri="http://schemas.microsoft.com/sharepoint/v3/contenttype/forms"/>
  </ds:schemaRefs>
</ds:datastoreItem>
</file>

<file path=customXml/itemProps2.xml><?xml version="1.0" encoding="utf-8"?>
<ds:datastoreItem xmlns:ds="http://schemas.openxmlformats.org/officeDocument/2006/customXml" ds:itemID="{0549CB07-DBF7-42F7-ABF3-FE79AE2FA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f748b-6ed4-4b97-806e-35d3345c1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A58720-54C9-4268-B55A-2E1977496D66}">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f0af748b-6ed4-4b97-806e-35d3345c10a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26836</TotalTime>
  <Words>286</Words>
  <Application>Microsoft Office PowerPoint</Application>
  <PresentationFormat>On-screen Show (16:9)</PresentationFormat>
  <Paragraphs>86</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Workday_2015 Corporate Template</vt:lpstr>
      <vt:lpstr> Innovating From Within Financial Executives International Canada June 14, 2018</vt:lpstr>
      <vt:lpstr>“Wouldn’t it be cool if…”</vt:lpstr>
      <vt:lpstr>Sources of Innovation</vt:lpstr>
      <vt:lpstr> The stars of “Wouldn’t it be cool if…” </vt:lpstr>
      <vt:lpstr>Why Continuous Innovation Works </vt:lpstr>
      <vt:lpstr>Continuously Innovative ERP Software</vt:lpstr>
      <vt:lpstr>Revolutionizing Enterprise Software</vt:lpstr>
      <vt:lpstr> Thank you </vt:lpstr>
    </vt:vector>
  </TitlesOfParts>
  <Company>Workday,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Laughlin</dc:creator>
  <cp:lastModifiedBy>John Hugo</cp:lastModifiedBy>
  <cp:revision>848</cp:revision>
  <cp:lastPrinted>2015-09-15T20:06:54Z</cp:lastPrinted>
  <dcterms:created xsi:type="dcterms:W3CDTF">2012-10-01T21:02:18Z</dcterms:created>
  <dcterms:modified xsi:type="dcterms:W3CDTF">2018-06-05T17:39:15Z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0x010100EF8E4B2C7792304B8BE6A35C52DA097F</vt:lpwstr>
  </property>
</Properties>
</file>