
<file path=[Content_Types].xml><?xml version="1.0" encoding="utf-8"?>
<Types xmlns="http://schemas.openxmlformats.org/package/2006/content-types">
  <Default Extension="png" ContentType="image/png"/>
  <Default Extension="svg" ContentType="image/svg+xml"/>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7" r:id="rId1"/>
    <p:sldMasterId id="2147483803" r:id="rId2"/>
  </p:sldMasterIdLst>
  <p:notesMasterIdLst>
    <p:notesMasterId r:id="rId9"/>
  </p:notesMasterIdLst>
  <p:handoutMasterIdLst>
    <p:handoutMasterId r:id="rId10"/>
  </p:handoutMasterIdLst>
  <p:sldIdLst>
    <p:sldId id="445" r:id="rId3"/>
    <p:sldId id="448" r:id="rId4"/>
    <p:sldId id="452" r:id="rId5"/>
    <p:sldId id="454" r:id="rId6"/>
    <p:sldId id="464" r:id="rId7"/>
    <p:sldId id="342" r:id="rId8"/>
  </p:sldIdLst>
  <p:sldSz cx="12188825" cy="6858000"/>
  <p:notesSz cx="7010400" cy="9296400"/>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3" orient="horz" pos="3792" userDrawn="1">
          <p15:clr>
            <a:srgbClr val="A4A3A4"/>
          </p15:clr>
        </p15:guide>
        <p15:guide id="4" pos="6815" userDrawn="1">
          <p15:clr>
            <a:srgbClr val="A4A3A4"/>
          </p15:clr>
        </p15:guide>
        <p15:guide id="5" orient="horz" pos="2352" userDrawn="1">
          <p15:clr>
            <a:srgbClr val="A4A3A4"/>
          </p15:clr>
        </p15:guide>
        <p15:guide id="6" pos="3983"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15254"/>
    <a:srgbClr val="78BAC7"/>
    <a:srgbClr val="759C47"/>
    <a:srgbClr val="D69728"/>
    <a:srgbClr val="B14F25"/>
    <a:srgbClr val="BFBFBF"/>
    <a:srgbClr val="D9D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417" autoAdjust="0"/>
    <p:restoredTop sz="77289" autoAdjust="0"/>
  </p:normalViewPr>
  <p:slideViewPr>
    <p:cSldViewPr snapToGrid="0" showGuides="1">
      <p:cViewPr varScale="1">
        <p:scale>
          <a:sx n="85" d="100"/>
          <a:sy n="85" d="100"/>
        </p:scale>
        <p:origin x="1254" y="78"/>
      </p:cViewPr>
      <p:guideLst>
        <p:guide orient="horz" pos="3792"/>
        <p:guide pos="6815"/>
        <p:guide orient="horz" pos="2352"/>
        <p:guide pos="3983"/>
      </p:guideLst>
    </p:cSldViewPr>
  </p:slideViewPr>
  <p:outlineViewPr>
    <p:cViewPr>
      <p:scale>
        <a:sx n="33" d="100"/>
        <a:sy n="33" d="100"/>
      </p:scale>
      <p:origin x="0" y="0"/>
    </p:cViewPr>
  </p:outlineViewPr>
  <p:notesTextViewPr>
    <p:cViewPr>
      <p:scale>
        <a:sx n="3" d="2"/>
        <a:sy n="3" d="2"/>
      </p:scale>
      <p:origin x="0" y="0"/>
    </p:cViewPr>
  </p:notesTextViewPr>
  <p:sorterViewPr>
    <p:cViewPr>
      <p:scale>
        <a:sx n="60" d="100"/>
        <a:sy n="60" d="100"/>
      </p:scale>
      <p:origin x="0" y="0"/>
    </p:cViewPr>
  </p:sorterViewPr>
  <p:notesViewPr>
    <p:cSldViewPr snapToGrid="0" showGuides="1">
      <p:cViewPr varScale="1">
        <p:scale>
          <a:sx n="83" d="100"/>
          <a:sy n="83" d="100"/>
        </p:scale>
        <p:origin x="381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5" Type="http://schemas.microsoft.com/office/2015/10/relationships/revisionInfo" Target="revisionInfo.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CA"/>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CA"/>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FD7C86D5-DF2D-4E1B-A1FE-77E3532BAFE3}" type="slidenum">
              <a:rPr lang="en-CA" smtClean="0"/>
              <a:t>‹#›</a:t>
            </a:fld>
            <a:endParaRPr lang="en-CA"/>
          </a:p>
        </p:txBody>
      </p:sp>
    </p:spTree>
    <p:extLst>
      <p:ext uri="{BB962C8B-B14F-4D97-AF65-F5344CB8AC3E}">
        <p14:creationId xmlns:p14="http://schemas.microsoft.com/office/powerpoint/2010/main" val="25373040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50" tIns="46576" rIns="93150" bIns="46576" rtlCol="0"/>
          <a:lstStyle>
            <a:lvl1pPr algn="l">
              <a:defRPr sz="1200"/>
            </a:lvl1pPr>
          </a:lstStyle>
          <a:p>
            <a:endParaRPr lang="en-CA"/>
          </a:p>
        </p:txBody>
      </p:sp>
      <p:sp>
        <p:nvSpPr>
          <p:cNvPr id="3" name="Date Placeholder 2"/>
          <p:cNvSpPr>
            <a:spLocks noGrp="1"/>
          </p:cNvSpPr>
          <p:nvPr>
            <p:ph type="dt" idx="1"/>
          </p:nvPr>
        </p:nvSpPr>
        <p:spPr>
          <a:xfrm>
            <a:off x="3970938" y="0"/>
            <a:ext cx="3037840" cy="464820"/>
          </a:xfrm>
          <a:prstGeom prst="rect">
            <a:avLst/>
          </a:prstGeom>
        </p:spPr>
        <p:txBody>
          <a:bodyPr vert="horz" lIns="93150" tIns="46576" rIns="93150" bIns="46576" rtlCol="0"/>
          <a:lstStyle>
            <a:lvl1pPr algn="r">
              <a:defRPr sz="1200"/>
            </a:lvl1pPr>
          </a:lstStyle>
          <a:p>
            <a:fld id="{F483BE5B-4D0D-4E35-B270-E7E53ECD5A32}" type="datetimeFigureOut">
              <a:rPr lang="en-CA" smtClean="0"/>
              <a:pPr/>
              <a:t>06/08/2018</a:t>
            </a:fld>
            <a:endParaRPr lang="en-CA"/>
          </a:p>
        </p:txBody>
      </p:sp>
      <p:sp>
        <p:nvSpPr>
          <p:cNvPr id="4" name="Slide Image Placeholder 3"/>
          <p:cNvSpPr>
            <a:spLocks noGrp="1" noRot="1" noChangeAspect="1"/>
          </p:cNvSpPr>
          <p:nvPr>
            <p:ph type="sldImg" idx="2"/>
          </p:nvPr>
        </p:nvSpPr>
        <p:spPr>
          <a:xfrm>
            <a:off x="407988" y="696913"/>
            <a:ext cx="6194425" cy="3486150"/>
          </a:xfrm>
          <a:prstGeom prst="rect">
            <a:avLst/>
          </a:prstGeom>
          <a:noFill/>
          <a:ln w="12700">
            <a:solidFill>
              <a:prstClr val="black"/>
            </a:solidFill>
          </a:ln>
        </p:spPr>
        <p:txBody>
          <a:bodyPr vert="horz" lIns="93150" tIns="46576" rIns="93150" bIns="46576" rtlCol="0" anchor="ctr"/>
          <a:lstStyle/>
          <a:p>
            <a:endParaRPr lang="en-CA"/>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50" tIns="46576" rIns="93150" bIns="4657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29967"/>
            <a:ext cx="3037840" cy="464820"/>
          </a:xfrm>
          <a:prstGeom prst="rect">
            <a:avLst/>
          </a:prstGeom>
        </p:spPr>
        <p:txBody>
          <a:bodyPr vert="horz" lIns="93150" tIns="46576" rIns="93150" bIns="46576" rtlCol="0" anchor="b"/>
          <a:lstStyle>
            <a:lvl1pPr algn="l">
              <a:defRPr sz="1200"/>
            </a:lvl1pPr>
          </a:lstStyle>
          <a:p>
            <a:endParaRPr lang="en-CA"/>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50" tIns="46576" rIns="93150" bIns="46576" rtlCol="0" anchor="b"/>
          <a:lstStyle>
            <a:lvl1pPr algn="r">
              <a:defRPr sz="1200"/>
            </a:lvl1pPr>
          </a:lstStyle>
          <a:p>
            <a:fld id="{F2388964-64E1-4C5F-A9FB-1F9670D95EED}" type="slidenum">
              <a:rPr lang="en-CA" smtClean="0"/>
              <a:pPr/>
              <a:t>‹#›</a:t>
            </a:fld>
            <a:endParaRPr lang="en-CA"/>
          </a:p>
        </p:txBody>
      </p:sp>
    </p:spTree>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8987" rtl="0" eaLnBrk="1" fontAlgn="auto" latinLnBrk="0" hangingPunct="1">
              <a:lnSpc>
                <a:spcPct val="100000"/>
              </a:lnSpc>
              <a:spcBef>
                <a:spcPts val="0"/>
              </a:spcBef>
              <a:spcAft>
                <a:spcPts val="0"/>
              </a:spcAft>
              <a:buClrTx/>
              <a:buSzTx/>
              <a:buFontTx/>
              <a:buNone/>
              <a:tabLst/>
              <a:defRPr/>
            </a:pPr>
            <a:endParaRPr lang="en-CA" baseline="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2388964-64E1-4C5F-A9FB-1F9670D95EED}"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A2C79DAE-459E-45C3-81D4-9666C2E521D3}"/>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620811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4425" cy="3486150"/>
          </a:xfrm>
        </p:spPr>
      </p:sp>
      <p:sp>
        <p:nvSpPr>
          <p:cNvPr id="3" name="Notes Placeholder 2"/>
          <p:cNvSpPr>
            <a:spLocks noGrp="1"/>
          </p:cNvSpPr>
          <p:nvPr>
            <p:ph type="body" idx="1"/>
          </p:nvPr>
        </p:nvSpPr>
        <p:spPr/>
        <p:txBody>
          <a:bodyPr>
            <a:normAutofit/>
          </a:bodyPr>
          <a:lstStyle/>
          <a:p>
            <a:pPr marL="90488" indent="-90488">
              <a:buFont typeface="Arial" pitchFamily="34" charset="0"/>
              <a:buChar char="•"/>
            </a:pPr>
            <a:endParaRPr lang="en-US" dirty="0">
              <a:latin typeface="Calibri" pitchFamily="34" charset="0"/>
            </a:endParaRPr>
          </a:p>
          <a:p>
            <a:pPr marL="90488" indent="-90488">
              <a:buFont typeface="Arial" pitchFamily="34" charset="0"/>
              <a:buChar char="•"/>
            </a:pPr>
            <a:r>
              <a:rPr lang="en-US" dirty="0">
                <a:latin typeface="Calibri" pitchFamily="34" charset="0"/>
              </a:rPr>
              <a:t>BCI’s definition – consists of two parts:</a:t>
            </a:r>
          </a:p>
          <a:p>
            <a:pPr marL="547688" lvl="1" indent="-90488">
              <a:buFont typeface="Arial" pitchFamily="34" charset="0"/>
              <a:buChar char="•"/>
            </a:pPr>
            <a:r>
              <a:rPr lang="en-US" dirty="0">
                <a:latin typeface="Calibri" pitchFamily="34" charset="0"/>
              </a:rPr>
              <a:t>By considering ESG factors when selecting and managing investments – it allows BCI to </a:t>
            </a:r>
            <a:r>
              <a:rPr lang="en-US" b="1" dirty="0">
                <a:latin typeface="Calibri" pitchFamily="34" charset="0"/>
              </a:rPr>
              <a:t>manage long-term investment risk </a:t>
            </a:r>
            <a:r>
              <a:rPr lang="en-US" dirty="0">
                <a:latin typeface="Calibri" pitchFamily="34" charset="0"/>
              </a:rPr>
              <a:t>with the view of protecting and enhancing the financial value of the investments</a:t>
            </a:r>
          </a:p>
          <a:p>
            <a:pPr marL="547688" lvl="1" indent="-90488">
              <a:buFont typeface="Arial" pitchFamily="34" charset="0"/>
              <a:buChar char="•"/>
            </a:pPr>
            <a:endParaRPr lang="en-US" dirty="0">
              <a:latin typeface="Calibri" pitchFamily="34" charset="0"/>
            </a:endParaRPr>
          </a:p>
          <a:p>
            <a:pPr marL="547688" lvl="1" indent="-90488">
              <a:buFont typeface="Arial" pitchFamily="34" charset="0"/>
              <a:buChar char="•"/>
            </a:pPr>
            <a:r>
              <a:rPr lang="en-US" dirty="0">
                <a:latin typeface="Calibri" pitchFamily="34" charset="0"/>
              </a:rPr>
              <a:t>It also includes our advocacy work and initiatives to ensure that the stability and integrity of the global capital markets</a:t>
            </a:r>
          </a:p>
          <a:p>
            <a:pPr>
              <a:buFont typeface="Arial" pitchFamily="34" charset="0"/>
              <a:buChar char="•"/>
            </a:pPr>
            <a:endParaRPr lang="en-US" dirty="0">
              <a:latin typeface="Calibri" pitchFamily="34" charset="0"/>
            </a:endParaRPr>
          </a:p>
          <a:p>
            <a:pPr>
              <a:buFont typeface="Arial" pitchFamily="34" charset="0"/>
              <a:buChar char="•"/>
            </a:pPr>
            <a:r>
              <a:rPr lang="en-US" dirty="0">
                <a:latin typeface="Calibri" pitchFamily="34" charset="0"/>
              </a:rPr>
              <a:t>Definition is informed  by our mandate of creating long-term client wealth and protecting the value of our clients’ funds</a:t>
            </a:r>
          </a:p>
          <a:p>
            <a:pPr defTabSz="931500">
              <a:buFont typeface="Arial" pitchFamily="34" charset="0"/>
              <a:buChar char="•"/>
              <a:defRPr/>
            </a:pPr>
            <a:endParaRPr lang="en-CA" dirty="0"/>
          </a:p>
        </p:txBody>
      </p:sp>
      <p:sp>
        <p:nvSpPr>
          <p:cNvPr id="4" name="Slide Number Placeholder 3"/>
          <p:cNvSpPr>
            <a:spLocks noGrp="1"/>
          </p:cNvSpPr>
          <p:nvPr>
            <p:ph type="sldNum" sz="quarter" idx="10"/>
          </p:nvPr>
        </p:nvSpPr>
        <p:spPr/>
        <p:txBody>
          <a:bodyPr/>
          <a:lstStyle/>
          <a:p>
            <a:fld id="{F2388964-64E1-4C5F-A9FB-1F9670D95EED}" type="slidenum">
              <a:rPr lang="en-CA" smtClean="0"/>
              <a:pPr/>
              <a:t>2</a:t>
            </a:fld>
            <a:endParaRPr lang="en-CA"/>
          </a:p>
        </p:txBody>
      </p:sp>
    </p:spTree>
    <p:extLst>
      <p:ext uri="{BB962C8B-B14F-4D97-AF65-F5344CB8AC3E}">
        <p14:creationId xmlns:p14="http://schemas.microsoft.com/office/powerpoint/2010/main" val="30837015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90488" indent="-90488">
              <a:buFont typeface="Arial" pitchFamily="34" charset="0"/>
              <a:buChar char="•"/>
            </a:pPr>
            <a:r>
              <a:rPr lang="en-CA" b="0" dirty="0"/>
              <a:t> Within the context of our mandate, we understand the importance of returns and the role returns play in ensuring that the pension plans can meet your long-term obligations</a:t>
            </a:r>
          </a:p>
          <a:p>
            <a:pPr marL="90488" lvl="0" indent="-90488">
              <a:buFont typeface="Arial" pitchFamily="34" charset="0"/>
              <a:buNone/>
            </a:pPr>
            <a:endParaRPr lang="en-CA" dirty="0"/>
          </a:p>
          <a:p>
            <a:pPr marL="90488" lvl="0" indent="-90488">
              <a:buFont typeface="Arial" pitchFamily="34" charset="0"/>
              <a:buChar char="•"/>
            </a:pPr>
            <a:r>
              <a:rPr lang="en-CA" dirty="0"/>
              <a:t> Our investment strategy and approach is also aligned with the Plans’ long-term investment horizons</a:t>
            </a:r>
            <a:endParaRPr lang="en-CA" baseline="0" dirty="0"/>
          </a:p>
          <a:p>
            <a:pPr marL="90488" lvl="0" indent="-90488">
              <a:buFont typeface="Arial" pitchFamily="34" charset="0"/>
              <a:buNone/>
            </a:pPr>
            <a:endParaRPr lang="en-CA" baseline="0" dirty="0"/>
          </a:p>
          <a:p>
            <a:pPr marL="90488" lvl="0" indent="-90488">
              <a:buFont typeface="Arial" pitchFamily="34" charset="0"/>
              <a:buChar char="•"/>
            </a:pPr>
            <a:r>
              <a:rPr lang="en-CA" baseline="0" dirty="0"/>
              <a:t>Combination </a:t>
            </a:r>
            <a:r>
              <a:rPr lang="en-CA" dirty="0"/>
              <a:t>of returns and the long-term investment horizon  means that managing investment risk  - especially risks that may appear and evolve over the longer term  and potentially affect cash flows  – is an integral  part of our responsibility </a:t>
            </a:r>
          </a:p>
          <a:p>
            <a:pPr marL="90488" lvl="0" indent="-90488">
              <a:buFont typeface="Arial" pitchFamily="34" charset="0"/>
              <a:buChar char="•"/>
            </a:pPr>
            <a:endParaRPr lang="en-CA" dirty="0"/>
          </a:p>
          <a:p>
            <a:pPr marL="90488" lvl="0" indent="-90488">
              <a:buFont typeface="Arial" pitchFamily="34" charset="0"/>
              <a:buChar char="•"/>
            </a:pPr>
            <a:r>
              <a:rPr lang="en-CA" dirty="0"/>
              <a:t>Responsible investing is one of our investment beliefs</a:t>
            </a:r>
          </a:p>
          <a:p>
            <a:pPr marL="90488" lvl="0" indent="-90488">
              <a:buFont typeface="Arial" pitchFamily="34" charset="0"/>
              <a:buChar char="•"/>
            </a:pPr>
            <a:endParaRPr lang="en-CA" dirty="0">
              <a:solidFill>
                <a:srgbClr val="FF0000"/>
              </a:solidFill>
            </a:endParaRPr>
          </a:p>
          <a:p>
            <a:pPr marL="90488" lvl="0" indent="-90488">
              <a:buFont typeface="Arial" pitchFamily="34" charset="0"/>
              <a:buChar char="•"/>
            </a:pPr>
            <a:endParaRPr lang="en-CA" dirty="0">
              <a:solidFill>
                <a:srgbClr val="FF0000"/>
              </a:solidFill>
            </a:endParaRPr>
          </a:p>
          <a:p>
            <a:endParaRPr lang="en-CA" dirty="0"/>
          </a:p>
        </p:txBody>
      </p:sp>
      <p:sp>
        <p:nvSpPr>
          <p:cNvPr id="4" name="Slide Number Placeholder 3"/>
          <p:cNvSpPr>
            <a:spLocks noGrp="1"/>
          </p:cNvSpPr>
          <p:nvPr>
            <p:ph type="sldNum" sz="quarter" idx="10"/>
          </p:nvPr>
        </p:nvSpPr>
        <p:spPr/>
        <p:txBody>
          <a:bodyPr/>
          <a:lstStyle/>
          <a:p>
            <a:fld id="{F2388964-64E1-4C5F-A9FB-1F9670D95EED}" type="slidenum">
              <a:rPr lang="en-CA" smtClean="0"/>
              <a:pPr/>
              <a:t>3</a:t>
            </a:fld>
            <a:endParaRPr lang="en-CA"/>
          </a:p>
        </p:txBody>
      </p:sp>
    </p:spTree>
    <p:extLst>
      <p:ext uri="{BB962C8B-B14F-4D97-AF65-F5344CB8AC3E}">
        <p14:creationId xmlns:p14="http://schemas.microsoft.com/office/powerpoint/2010/main" val="13790310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F2388964-64E1-4C5F-A9FB-1F9670D95EED}" type="slidenum">
              <a:rPr lang="en-CA" smtClean="0"/>
              <a:pPr/>
              <a:t>4</a:t>
            </a:fld>
            <a:endParaRPr lang="en-CA"/>
          </a:p>
        </p:txBody>
      </p:sp>
    </p:spTree>
    <p:extLst>
      <p:ext uri="{BB962C8B-B14F-4D97-AF65-F5344CB8AC3E}">
        <p14:creationId xmlns:p14="http://schemas.microsoft.com/office/powerpoint/2010/main" val="15928688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4425" cy="3486150"/>
          </a:xfrm>
        </p:spPr>
      </p:sp>
      <p:sp>
        <p:nvSpPr>
          <p:cNvPr id="3" name="Notes Placeholder 2"/>
          <p:cNvSpPr>
            <a:spLocks noGrp="1"/>
          </p:cNvSpPr>
          <p:nvPr>
            <p:ph type="body" idx="1"/>
          </p:nvPr>
        </p:nvSpPr>
        <p:spPr/>
        <p:txBody>
          <a:bodyPr>
            <a:normAutofit/>
          </a:bodyPr>
          <a:lstStyle/>
          <a:p>
            <a:endParaRPr lang="en-CA" dirty="0"/>
          </a:p>
          <a:p>
            <a:endParaRPr lang="en-CA" dirty="0"/>
          </a:p>
        </p:txBody>
      </p:sp>
      <p:sp>
        <p:nvSpPr>
          <p:cNvPr id="4" name="Slide Number Placeholder 3"/>
          <p:cNvSpPr>
            <a:spLocks noGrp="1"/>
          </p:cNvSpPr>
          <p:nvPr>
            <p:ph type="sldNum" sz="quarter" idx="10"/>
          </p:nvPr>
        </p:nvSpPr>
        <p:spPr/>
        <p:txBody>
          <a:bodyPr/>
          <a:lstStyle/>
          <a:p>
            <a:fld id="{F2388964-64E1-4C5F-A9FB-1F9670D95EED}" type="slidenum">
              <a:rPr lang="en-CA" smtClean="0"/>
              <a:pPr/>
              <a:t>5</a:t>
            </a:fld>
            <a:endParaRPr lang="en-CA"/>
          </a:p>
        </p:txBody>
      </p:sp>
    </p:spTree>
    <p:extLst>
      <p:ext uri="{BB962C8B-B14F-4D97-AF65-F5344CB8AC3E}">
        <p14:creationId xmlns:p14="http://schemas.microsoft.com/office/powerpoint/2010/main" val="24459524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sz="900" dirty="0"/>
          </a:p>
        </p:txBody>
      </p:sp>
      <p:sp>
        <p:nvSpPr>
          <p:cNvPr id="4" name="Slide Number Placeholder 3"/>
          <p:cNvSpPr>
            <a:spLocks noGrp="1"/>
          </p:cNvSpPr>
          <p:nvPr>
            <p:ph type="sldNum" sz="quarter" idx="10"/>
          </p:nvPr>
        </p:nvSpPr>
        <p:spPr/>
        <p:txBody>
          <a:bodyPr/>
          <a:lstStyle/>
          <a:p>
            <a:fld id="{F2388964-64E1-4C5F-A9FB-1F9670D95EED}" type="slidenum">
              <a:rPr lang="en-CA" smtClean="0"/>
              <a:pPr/>
              <a:t>6</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a:xfrm>
            <a:off x="11071516" y="6411976"/>
            <a:ext cx="914162" cy="268224"/>
          </a:xfrm>
        </p:spPr>
        <p:txBody>
          <a:bodyPr/>
          <a:lstStyle/>
          <a:p>
            <a:fld id="{DC3F313E-FFED-4F14-A64F-753620A52619}" type="slidenum">
              <a:rPr lang="en-CA" smtClean="0"/>
              <a:pPr/>
              <a:t>‹#›</a:t>
            </a:fld>
            <a:endParaRPr lang="en-CA" dirty="0"/>
          </a:p>
        </p:txBody>
      </p:sp>
      <p:sp>
        <p:nvSpPr>
          <p:cNvPr id="2" name="Title 1"/>
          <p:cNvSpPr>
            <a:spLocks noGrp="1"/>
          </p:cNvSpPr>
          <p:nvPr>
            <p:ph type="title" hasCustomPrompt="1"/>
          </p:nvPr>
        </p:nvSpPr>
        <p:spPr/>
        <p:txBody>
          <a:bodyPr/>
          <a:lstStyle>
            <a:lvl1pPr>
              <a:defRPr/>
            </a:lvl1pPr>
          </a:lstStyle>
          <a:p>
            <a:r>
              <a:rPr lang="en-US" dirty="0"/>
              <a:t>This is where your heading goes</a:t>
            </a:r>
            <a:endParaRPr lang="en-CA" dirty="0"/>
          </a:p>
        </p:txBody>
      </p:sp>
    </p:spTree>
    <p:extLst>
      <p:ext uri="{BB962C8B-B14F-4D97-AF65-F5344CB8AC3E}">
        <p14:creationId xmlns:p14="http://schemas.microsoft.com/office/powerpoint/2010/main" val="1710446467"/>
      </p:ext>
    </p:extLst>
  </p:cSld>
  <p:clrMapOvr>
    <a:masterClrMapping/>
  </p:clrMapOvr>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and text (option 2)">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72E1AEFF-2C0A-4AA4-B4C6-D7F776F3CFA2}"/>
              </a:ext>
            </a:extLst>
          </p:cNvPr>
          <p:cNvSpPr/>
          <p:nvPr userDrawn="1"/>
        </p:nvSpPr>
        <p:spPr>
          <a:xfrm>
            <a:off x="203147" y="0"/>
            <a:ext cx="142203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en-CA"/>
          </a:p>
        </p:txBody>
      </p:sp>
      <p:sp>
        <p:nvSpPr>
          <p:cNvPr id="8" name="Rectangle 7"/>
          <p:cNvSpPr/>
          <p:nvPr/>
        </p:nvSpPr>
        <p:spPr>
          <a:xfrm>
            <a:off x="203147" y="0"/>
            <a:ext cx="142203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en-CA"/>
          </a:p>
        </p:txBody>
      </p:sp>
      <p:sp>
        <p:nvSpPr>
          <p:cNvPr id="4" name="Slide Number Placeholder 3"/>
          <p:cNvSpPr>
            <a:spLocks noGrp="1"/>
          </p:cNvSpPr>
          <p:nvPr>
            <p:ph type="sldNum" sz="quarter" idx="11"/>
          </p:nvPr>
        </p:nvSpPr>
        <p:spPr>
          <a:xfrm>
            <a:off x="11071516" y="6411976"/>
            <a:ext cx="914162" cy="268224"/>
          </a:xfrm>
        </p:spPr>
        <p:txBody>
          <a:bodyPr/>
          <a:lstStyle/>
          <a:p>
            <a:fld id="{DC3F313E-FFED-4F14-A64F-753620A52619}" type="slidenum">
              <a:rPr lang="en-CA" smtClean="0"/>
              <a:pPr/>
              <a:t>‹#›</a:t>
            </a:fld>
            <a:endParaRPr lang="en-CA" dirty="0"/>
          </a:p>
        </p:txBody>
      </p:sp>
      <p:sp>
        <p:nvSpPr>
          <p:cNvPr id="10" name="Rectangle 9"/>
          <p:cNvSpPr/>
          <p:nvPr/>
        </p:nvSpPr>
        <p:spPr>
          <a:xfrm>
            <a:off x="6805427" y="165101"/>
            <a:ext cx="1218883" cy="6095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en-CA"/>
          </a:p>
        </p:txBody>
      </p:sp>
      <p:sp>
        <p:nvSpPr>
          <p:cNvPr id="15" name="Text Placeholder 5"/>
          <p:cNvSpPr>
            <a:spLocks noGrp="1"/>
          </p:cNvSpPr>
          <p:nvPr>
            <p:ph type="body" sz="quarter" idx="13" hasCustomPrompt="1"/>
          </p:nvPr>
        </p:nvSpPr>
        <p:spPr>
          <a:xfrm>
            <a:off x="6805427" y="1790700"/>
            <a:ext cx="4977104" cy="4279900"/>
          </a:xfrm>
          <a:prstGeom prst="rect">
            <a:avLst/>
          </a:prstGeom>
        </p:spPr>
        <p:txBody>
          <a:bodyPr lIns="0" tIns="121899" rIns="0" bIns="121899">
            <a:normAutofit/>
          </a:bodyPr>
          <a:lstStyle>
            <a:lvl1pPr marL="232793" indent="-232793">
              <a:spcBef>
                <a:spcPts val="1600"/>
              </a:spcBef>
              <a:buClr>
                <a:schemeClr val="tx1"/>
              </a:buClr>
              <a:buSzPct val="80000"/>
              <a:buFont typeface="Arial" pitchFamily="34" charset="0"/>
              <a:buChar char="•"/>
              <a:defRPr sz="2600"/>
            </a:lvl1pPr>
            <a:lvl2pPr marL="531191" indent="-234000">
              <a:spcBef>
                <a:spcPts val="1600"/>
              </a:spcBef>
              <a:buClr>
                <a:schemeClr val="tx1"/>
              </a:buClr>
              <a:buSzPct val="80000"/>
              <a:buFont typeface="Arial" pitchFamily="34" charset="0"/>
              <a:buChar char="–"/>
              <a:defRPr sz="2200"/>
            </a:lvl2pPr>
            <a:lvl3pPr marL="792000" indent="-232793">
              <a:spcBef>
                <a:spcPts val="1600"/>
              </a:spcBef>
              <a:buClr>
                <a:schemeClr val="tx1"/>
              </a:buClr>
              <a:buSzPct val="80000"/>
              <a:buFont typeface="Arial" pitchFamily="34" charset="0"/>
              <a:buChar char="•"/>
              <a:defRPr sz="2200"/>
            </a:lvl3pPr>
            <a:lvl4pPr marL="1080000" indent="-234000">
              <a:spcBef>
                <a:spcPts val="1600"/>
              </a:spcBef>
              <a:buClr>
                <a:schemeClr val="tx1"/>
              </a:buClr>
              <a:buSzPct val="80000"/>
              <a:defRPr sz="2200"/>
            </a:lvl4pPr>
            <a:lvl5pPr marL="1332000" indent="-232793">
              <a:spcBef>
                <a:spcPts val="1600"/>
              </a:spcBef>
              <a:buClr>
                <a:schemeClr val="tx1"/>
              </a:buClr>
              <a:buSzPct val="80000"/>
              <a:buFont typeface="Arial" pitchFamily="34" charset="0"/>
              <a:buChar char="•"/>
              <a:defRPr sz="2200"/>
            </a:lvl5pPr>
            <a:lvl6pPr marL="1745945" indent="-304747">
              <a:buFont typeface="Calibri" pitchFamily="34" charset="0"/>
              <a:buChar char="–"/>
              <a:defRPr sz="2400"/>
            </a:lvl6pPr>
          </a:lstStyle>
          <a:p>
            <a:pPr lvl="0"/>
            <a:r>
              <a:rPr lang="en-US" dirty="0"/>
              <a:t>Insert text here</a:t>
            </a:r>
          </a:p>
          <a:p>
            <a:pPr lvl="1"/>
            <a:r>
              <a:rPr lang="en-US" dirty="0"/>
              <a:t>Second level</a:t>
            </a:r>
          </a:p>
          <a:p>
            <a:pPr lvl="2"/>
            <a:r>
              <a:rPr lang="en-US" dirty="0"/>
              <a:t>Third level</a:t>
            </a:r>
          </a:p>
          <a:p>
            <a:pPr lvl="3"/>
            <a:r>
              <a:rPr lang="en-US" dirty="0"/>
              <a:t>Fourth level</a:t>
            </a:r>
          </a:p>
          <a:p>
            <a:pPr lvl="4"/>
            <a:r>
              <a:rPr lang="en-US" dirty="0"/>
              <a:t>Fifth level</a:t>
            </a:r>
          </a:p>
          <a:p>
            <a:pPr lvl="5"/>
            <a:endParaRPr lang="en-CA" dirty="0"/>
          </a:p>
        </p:txBody>
      </p:sp>
      <p:sp>
        <p:nvSpPr>
          <p:cNvPr id="12" name="Rectangle 11"/>
          <p:cNvSpPr/>
          <p:nvPr/>
        </p:nvSpPr>
        <p:spPr>
          <a:xfrm>
            <a:off x="203147" y="0"/>
            <a:ext cx="142203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en-CA"/>
          </a:p>
        </p:txBody>
      </p:sp>
      <p:sp>
        <p:nvSpPr>
          <p:cNvPr id="14" name="Rectangle 13"/>
          <p:cNvSpPr/>
          <p:nvPr/>
        </p:nvSpPr>
        <p:spPr>
          <a:xfrm>
            <a:off x="6805427" y="165101"/>
            <a:ext cx="1218883" cy="6095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en-CA"/>
          </a:p>
        </p:txBody>
      </p:sp>
      <p:sp>
        <p:nvSpPr>
          <p:cNvPr id="16" name="Rectangle 15"/>
          <p:cNvSpPr/>
          <p:nvPr/>
        </p:nvSpPr>
        <p:spPr>
          <a:xfrm>
            <a:off x="203147" y="0"/>
            <a:ext cx="142203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en-CA"/>
          </a:p>
        </p:txBody>
      </p:sp>
      <p:sp>
        <p:nvSpPr>
          <p:cNvPr id="17" name="Rectangle 16"/>
          <p:cNvSpPr/>
          <p:nvPr/>
        </p:nvSpPr>
        <p:spPr>
          <a:xfrm>
            <a:off x="6805427" y="165101"/>
            <a:ext cx="1218883" cy="6095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en-CA"/>
          </a:p>
        </p:txBody>
      </p:sp>
      <p:sp>
        <p:nvSpPr>
          <p:cNvPr id="18" name="Rectangle 17"/>
          <p:cNvSpPr/>
          <p:nvPr/>
        </p:nvSpPr>
        <p:spPr>
          <a:xfrm>
            <a:off x="203147" y="0"/>
            <a:ext cx="142203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en-CA"/>
          </a:p>
        </p:txBody>
      </p:sp>
      <p:sp>
        <p:nvSpPr>
          <p:cNvPr id="19" name="Rectangle 18"/>
          <p:cNvSpPr/>
          <p:nvPr/>
        </p:nvSpPr>
        <p:spPr>
          <a:xfrm>
            <a:off x="6805427" y="165101"/>
            <a:ext cx="1218883" cy="6095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en-CA"/>
          </a:p>
        </p:txBody>
      </p:sp>
      <p:sp>
        <p:nvSpPr>
          <p:cNvPr id="11" name="Picture Placeholder 10"/>
          <p:cNvSpPr>
            <a:spLocks noGrp="1"/>
          </p:cNvSpPr>
          <p:nvPr>
            <p:ph type="pic" sz="quarter" idx="14"/>
          </p:nvPr>
        </p:nvSpPr>
        <p:spPr>
          <a:xfrm>
            <a:off x="0" y="0"/>
            <a:ext cx="6374755" cy="6070600"/>
          </a:xfrm>
          <a:prstGeom prst="rect">
            <a:avLst/>
          </a:prstGeom>
        </p:spPr>
        <p:txBody>
          <a:bodyPr lIns="121899" tIns="60949" rIns="121899" bIns="60949"/>
          <a:lstStyle>
            <a:lvl1pPr>
              <a:buNone/>
              <a:defRPr/>
            </a:lvl1pPr>
          </a:lstStyle>
          <a:p>
            <a:r>
              <a:rPr lang="en-US"/>
              <a:t>Click icon to add picture</a:t>
            </a:r>
            <a:endParaRPr lang="en-CA" dirty="0"/>
          </a:p>
        </p:txBody>
      </p:sp>
      <p:sp>
        <p:nvSpPr>
          <p:cNvPr id="2" name="Title 1"/>
          <p:cNvSpPr>
            <a:spLocks noGrp="1"/>
          </p:cNvSpPr>
          <p:nvPr>
            <p:ph type="title" hasCustomPrompt="1"/>
          </p:nvPr>
        </p:nvSpPr>
        <p:spPr>
          <a:xfrm>
            <a:off x="6805425" y="391229"/>
            <a:ext cx="4974336" cy="1517904"/>
          </a:xfrm>
        </p:spPr>
        <p:txBody>
          <a:bodyPr/>
          <a:lstStyle>
            <a:lvl1pPr>
              <a:defRPr/>
            </a:lvl1pPr>
          </a:lstStyle>
          <a:p>
            <a:r>
              <a:rPr lang="en-US" dirty="0"/>
              <a:t>This is where your heading goes</a:t>
            </a:r>
            <a:endParaRPr lang="en-CA" dirty="0"/>
          </a:p>
        </p:txBody>
      </p:sp>
      <p:sp>
        <p:nvSpPr>
          <p:cNvPr id="21" name="Rectangle 20">
            <a:extLst>
              <a:ext uri="{FF2B5EF4-FFF2-40B4-BE49-F238E27FC236}">
                <a16:creationId xmlns:a16="http://schemas.microsoft.com/office/drawing/2014/main" id="{D8B915B0-E759-4174-9DD4-214B71D6B6A1}"/>
              </a:ext>
            </a:extLst>
          </p:cNvPr>
          <p:cNvSpPr/>
          <p:nvPr userDrawn="1"/>
        </p:nvSpPr>
        <p:spPr>
          <a:xfrm>
            <a:off x="6805427" y="165101"/>
            <a:ext cx="1218883" cy="6095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en-CA"/>
          </a:p>
        </p:txBody>
      </p:sp>
    </p:spTree>
    <p:extLst>
      <p:ext uri="{BB962C8B-B14F-4D97-AF65-F5344CB8AC3E}">
        <p14:creationId xmlns:p14="http://schemas.microsoft.com/office/powerpoint/2010/main" val="2838598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Image and text (option 3)">
    <p:spTree>
      <p:nvGrpSpPr>
        <p:cNvPr id="1" name=""/>
        <p:cNvGrpSpPr/>
        <p:nvPr/>
      </p:nvGrpSpPr>
      <p:grpSpPr>
        <a:xfrm>
          <a:off x="0" y="0"/>
          <a:ext cx="0" cy="0"/>
          <a:chOff x="0" y="0"/>
          <a:chExt cx="0" cy="0"/>
        </a:xfrm>
      </p:grpSpPr>
      <p:sp>
        <p:nvSpPr>
          <p:cNvPr id="6" name="Picture Placeholder 8"/>
          <p:cNvSpPr>
            <a:spLocks noGrp="1"/>
          </p:cNvSpPr>
          <p:nvPr>
            <p:ph type="pic" sz="quarter" idx="12"/>
          </p:nvPr>
        </p:nvSpPr>
        <p:spPr>
          <a:xfrm>
            <a:off x="0" y="4445000"/>
            <a:ext cx="12188825" cy="2438400"/>
          </a:xfrm>
          <a:prstGeom prst="rect">
            <a:avLst/>
          </a:prstGeom>
        </p:spPr>
        <p:txBody>
          <a:bodyPr lIns="121899" tIns="60949" rIns="121899" bIns="60949"/>
          <a:lstStyle>
            <a:lvl1pPr>
              <a:buNone/>
              <a:defRPr/>
            </a:lvl1pPr>
          </a:lstStyle>
          <a:p>
            <a:r>
              <a:rPr lang="en-US"/>
              <a:t>Click icon to add picture</a:t>
            </a:r>
            <a:endParaRPr lang="en-CA" dirty="0"/>
          </a:p>
        </p:txBody>
      </p:sp>
      <p:sp>
        <p:nvSpPr>
          <p:cNvPr id="10" name="Rectangle 9"/>
          <p:cNvSpPr/>
          <p:nvPr/>
        </p:nvSpPr>
        <p:spPr>
          <a:xfrm>
            <a:off x="0" y="5867400"/>
            <a:ext cx="12188825" cy="990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en-CA"/>
          </a:p>
        </p:txBody>
      </p:sp>
      <p:sp>
        <p:nvSpPr>
          <p:cNvPr id="19" name="Text Placeholder 10"/>
          <p:cNvSpPr>
            <a:spLocks noGrp="1"/>
          </p:cNvSpPr>
          <p:nvPr>
            <p:ph type="body" sz="quarter" idx="22" hasCustomPrompt="1"/>
          </p:nvPr>
        </p:nvSpPr>
        <p:spPr>
          <a:xfrm>
            <a:off x="609441" y="1925321"/>
            <a:ext cx="3453500" cy="2336800"/>
          </a:xfrm>
          <a:prstGeom prst="rect">
            <a:avLst/>
          </a:prstGeom>
        </p:spPr>
        <p:txBody>
          <a:bodyPr lIns="0" tIns="121899" rIns="0" bIns="0">
            <a:noAutofit/>
          </a:bodyPr>
          <a:lstStyle>
            <a:lvl1pPr marL="0" indent="0">
              <a:lnSpc>
                <a:spcPct val="100000"/>
              </a:lnSpc>
              <a:spcBef>
                <a:spcPts val="800"/>
              </a:spcBef>
              <a:buNone/>
              <a:defRPr sz="2100" baseline="0"/>
            </a:lvl1pPr>
            <a:lvl2pPr>
              <a:buNone/>
              <a:defRPr sz="2400"/>
            </a:lvl2pPr>
            <a:lvl3pPr>
              <a:buNone/>
              <a:defRPr sz="2400"/>
            </a:lvl3pPr>
            <a:lvl4pPr>
              <a:buNone/>
              <a:defRPr sz="2400"/>
            </a:lvl4pPr>
            <a:lvl5pPr>
              <a:buNone/>
              <a:defRPr sz="2400"/>
            </a:lvl5pPr>
          </a:lstStyle>
          <a:p>
            <a:pPr lvl="0"/>
            <a:r>
              <a:rPr lang="en-US" dirty="0"/>
              <a:t>This is where your body text goes</a:t>
            </a:r>
          </a:p>
        </p:txBody>
      </p:sp>
      <p:sp>
        <p:nvSpPr>
          <p:cNvPr id="20" name="Text Placeholder 10"/>
          <p:cNvSpPr>
            <a:spLocks noGrp="1"/>
          </p:cNvSpPr>
          <p:nvPr>
            <p:ph type="body" sz="quarter" idx="23" hasCustomPrompt="1"/>
          </p:nvPr>
        </p:nvSpPr>
        <p:spPr>
          <a:xfrm>
            <a:off x="609441" y="1214121"/>
            <a:ext cx="3453500" cy="711200"/>
          </a:xfrm>
          <a:prstGeom prst="rect">
            <a:avLst/>
          </a:prstGeom>
        </p:spPr>
        <p:txBody>
          <a:bodyPr lIns="0" tIns="0" rIns="0" bIns="0" anchor="b" anchorCtr="0">
            <a:noAutofit/>
          </a:bodyPr>
          <a:lstStyle>
            <a:lvl1pPr marL="0" indent="0">
              <a:lnSpc>
                <a:spcPct val="100000"/>
              </a:lnSpc>
              <a:spcBef>
                <a:spcPts val="800"/>
              </a:spcBef>
              <a:buNone/>
              <a:defRPr sz="2100" b="1" cap="all" baseline="0"/>
            </a:lvl1pPr>
            <a:lvl2pPr>
              <a:buNone/>
              <a:defRPr sz="2400"/>
            </a:lvl2pPr>
            <a:lvl3pPr>
              <a:buNone/>
              <a:defRPr sz="2400"/>
            </a:lvl3pPr>
            <a:lvl4pPr>
              <a:buNone/>
              <a:defRPr sz="2400"/>
            </a:lvl4pPr>
            <a:lvl5pPr>
              <a:buNone/>
              <a:defRPr sz="2400"/>
            </a:lvl5pPr>
          </a:lstStyle>
          <a:p>
            <a:pPr lvl="0"/>
            <a:r>
              <a:rPr lang="en-US" dirty="0"/>
              <a:t>This is where your sub-heading goes</a:t>
            </a:r>
          </a:p>
        </p:txBody>
      </p:sp>
      <p:sp>
        <p:nvSpPr>
          <p:cNvPr id="11" name="Text Placeholder 10"/>
          <p:cNvSpPr>
            <a:spLocks noGrp="1"/>
          </p:cNvSpPr>
          <p:nvPr>
            <p:ph type="body" sz="quarter" idx="24" hasCustomPrompt="1"/>
          </p:nvPr>
        </p:nvSpPr>
        <p:spPr>
          <a:xfrm>
            <a:off x="4367663" y="1925321"/>
            <a:ext cx="3453500" cy="2336800"/>
          </a:xfrm>
          <a:prstGeom prst="rect">
            <a:avLst/>
          </a:prstGeom>
        </p:spPr>
        <p:txBody>
          <a:bodyPr lIns="0" tIns="121899" rIns="0" bIns="0">
            <a:noAutofit/>
          </a:bodyPr>
          <a:lstStyle>
            <a:lvl1pPr marL="0" indent="0">
              <a:lnSpc>
                <a:spcPct val="100000"/>
              </a:lnSpc>
              <a:spcBef>
                <a:spcPts val="800"/>
              </a:spcBef>
              <a:buNone/>
              <a:defRPr sz="2100" baseline="0"/>
            </a:lvl1pPr>
            <a:lvl2pPr>
              <a:buNone/>
              <a:defRPr sz="2400"/>
            </a:lvl2pPr>
            <a:lvl3pPr>
              <a:buNone/>
              <a:defRPr sz="2400"/>
            </a:lvl3pPr>
            <a:lvl4pPr>
              <a:buNone/>
              <a:defRPr sz="2400"/>
            </a:lvl4pPr>
            <a:lvl5pPr>
              <a:buNone/>
              <a:defRPr sz="2400"/>
            </a:lvl5pPr>
          </a:lstStyle>
          <a:p>
            <a:pPr lvl="0"/>
            <a:r>
              <a:rPr lang="en-US" dirty="0"/>
              <a:t>This is where your body text goes</a:t>
            </a:r>
          </a:p>
        </p:txBody>
      </p:sp>
      <p:sp>
        <p:nvSpPr>
          <p:cNvPr id="12" name="Text Placeholder 10"/>
          <p:cNvSpPr>
            <a:spLocks noGrp="1"/>
          </p:cNvSpPr>
          <p:nvPr>
            <p:ph type="body" sz="quarter" idx="25" hasCustomPrompt="1"/>
          </p:nvPr>
        </p:nvSpPr>
        <p:spPr>
          <a:xfrm>
            <a:off x="4367663" y="1214121"/>
            <a:ext cx="3453500" cy="711200"/>
          </a:xfrm>
          <a:prstGeom prst="rect">
            <a:avLst/>
          </a:prstGeom>
        </p:spPr>
        <p:txBody>
          <a:bodyPr lIns="0" tIns="0" rIns="0" bIns="0" anchor="b" anchorCtr="0">
            <a:noAutofit/>
          </a:bodyPr>
          <a:lstStyle>
            <a:lvl1pPr marL="0" marR="0" indent="0" algn="l" defTabSz="1218987" rtl="0" eaLnBrk="1" fontAlgn="auto" latinLnBrk="0" hangingPunct="1">
              <a:lnSpc>
                <a:spcPct val="100000"/>
              </a:lnSpc>
              <a:spcBef>
                <a:spcPts val="800"/>
              </a:spcBef>
              <a:spcAft>
                <a:spcPts val="0"/>
              </a:spcAft>
              <a:buClrTx/>
              <a:buSzTx/>
              <a:buFont typeface="Arial" pitchFamily="34" charset="0"/>
              <a:buNone/>
              <a:tabLst/>
              <a:defRPr sz="2100" b="1" cap="all" baseline="0"/>
            </a:lvl1pPr>
            <a:lvl2pPr>
              <a:buNone/>
              <a:defRPr sz="2400"/>
            </a:lvl2pPr>
            <a:lvl3pPr>
              <a:buNone/>
              <a:defRPr sz="2400"/>
            </a:lvl3pPr>
            <a:lvl4pPr>
              <a:buNone/>
              <a:defRPr sz="2400"/>
            </a:lvl4pPr>
            <a:lvl5pPr>
              <a:buNone/>
              <a:defRPr sz="2400"/>
            </a:lvl5pPr>
          </a:lstStyle>
          <a:p>
            <a:pPr marL="0" marR="0" lvl="0" indent="0" algn="l" defTabSz="1218987" rtl="0" eaLnBrk="1" fontAlgn="auto" latinLnBrk="0" hangingPunct="1">
              <a:lnSpc>
                <a:spcPct val="100000"/>
              </a:lnSpc>
              <a:spcBef>
                <a:spcPts val="800"/>
              </a:spcBef>
              <a:spcAft>
                <a:spcPts val="0"/>
              </a:spcAft>
              <a:buClrTx/>
              <a:buSzTx/>
              <a:buFont typeface="Arial" pitchFamily="34" charset="0"/>
              <a:buNone/>
              <a:tabLst/>
              <a:defRPr/>
            </a:pPr>
            <a:r>
              <a:rPr lang="en-US" dirty="0"/>
              <a:t>This is where your sub-heading goes</a:t>
            </a:r>
          </a:p>
        </p:txBody>
      </p:sp>
      <p:sp>
        <p:nvSpPr>
          <p:cNvPr id="13" name="Text Placeholder 10"/>
          <p:cNvSpPr>
            <a:spLocks noGrp="1"/>
          </p:cNvSpPr>
          <p:nvPr>
            <p:ph type="body" sz="quarter" idx="26" hasCustomPrompt="1"/>
          </p:nvPr>
        </p:nvSpPr>
        <p:spPr>
          <a:xfrm>
            <a:off x="8125884" y="1925321"/>
            <a:ext cx="3453500" cy="2336800"/>
          </a:xfrm>
          <a:prstGeom prst="rect">
            <a:avLst/>
          </a:prstGeom>
        </p:spPr>
        <p:txBody>
          <a:bodyPr lIns="0" tIns="121899" rIns="0" bIns="0">
            <a:noAutofit/>
          </a:bodyPr>
          <a:lstStyle>
            <a:lvl1pPr marL="0" indent="0">
              <a:lnSpc>
                <a:spcPct val="100000"/>
              </a:lnSpc>
              <a:spcBef>
                <a:spcPts val="800"/>
              </a:spcBef>
              <a:buNone/>
              <a:defRPr sz="2100" baseline="0"/>
            </a:lvl1pPr>
            <a:lvl2pPr>
              <a:buNone/>
              <a:defRPr sz="2400"/>
            </a:lvl2pPr>
            <a:lvl3pPr>
              <a:buNone/>
              <a:defRPr sz="2400"/>
            </a:lvl3pPr>
            <a:lvl4pPr>
              <a:buNone/>
              <a:defRPr sz="2400"/>
            </a:lvl4pPr>
            <a:lvl5pPr>
              <a:buNone/>
              <a:defRPr sz="2400"/>
            </a:lvl5pPr>
          </a:lstStyle>
          <a:p>
            <a:pPr lvl="0"/>
            <a:r>
              <a:rPr lang="en-US" dirty="0"/>
              <a:t>This is where your body text goes</a:t>
            </a:r>
          </a:p>
        </p:txBody>
      </p:sp>
      <p:sp>
        <p:nvSpPr>
          <p:cNvPr id="21" name="Text Placeholder 10"/>
          <p:cNvSpPr>
            <a:spLocks noGrp="1"/>
          </p:cNvSpPr>
          <p:nvPr>
            <p:ph type="body" sz="quarter" idx="27" hasCustomPrompt="1"/>
          </p:nvPr>
        </p:nvSpPr>
        <p:spPr>
          <a:xfrm>
            <a:off x="8125884" y="1214121"/>
            <a:ext cx="3453500" cy="711200"/>
          </a:xfrm>
          <a:prstGeom prst="rect">
            <a:avLst/>
          </a:prstGeom>
        </p:spPr>
        <p:txBody>
          <a:bodyPr lIns="0" tIns="0" rIns="0" bIns="0" anchor="b" anchorCtr="0">
            <a:noAutofit/>
          </a:bodyPr>
          <a:lstStyle>
            <a:lvl1pPr marL="0" indent="0">
              <a:lnSpc>
                <a:spcPct val="100000"/>
              </a:lnSpc>
              <a:spcBef>
                <a:spcPts val="800"/>
              </a:spcBef>
              <a:buNone/>
              <a:defRPr sz="2100" b="1" cap="all" baseline="0"/>
            </a:lvl1pPr>
            <a:lvl2pPr>
              <a:buNone/>
              <a:defRPr sz="2400"/>
            </a:lvl2pPr>
            <a:lvl3pPr>
              <a:buNone/>
              <a:defRPr sz="2400"/>
            </a:lvl3pPr>
            <a:lvl4pPr>
              <a:buNone/>
              <a:defRPr sz="2400"/>
            </a:lvl4pPr>
            <a:lvl5pPr>
              <a:buNone/>
              <a:defRPr sz="2400"/>
            </a:lvl5pPr>
          </a:lstStyle>
          <a:p>
            <a:pPr lvl="0"/>
            <a:r>
              <a:rPr lang="en-US" dirty="0"/>
              <a:t>This is where your sub-heading goes</a:t>
            </a:r>
          </a:p>
        </p:txBody>
      </p:sp>
      <p:sp>
        <p:nvSpPr>
          <p:cNvPr id="2" name="Title 1"/>
          <p:cNvSpPr>
            <a:spLocks noGrp="1"/>
          </p:cNvSpPr>
          <p:nvPr>
            <p:ph type="title" hasCustomPrompt="1"/>
          </p:nvPr>
        </p:nvSpPr>
        <p:spPr/>
        <p:txBody>
          <a:bodyPr/>
          <a:lstStyle>
            <a:lvl1pPr>
              <a:defRPr/>
            </a:lvl1pPr>
          </a:lstStyle>
          <a:p>
            <a:r>
              <a:rPr lang="en-US" dirty="0"/>
              <a:t>This is where your heading goes</a:t>
            </a:r>
            <a:endParaRPr lang="en-CA" dirty="0"/>
          </a:p>
        </p:txBody>
      </p:sp>
    </p:spTree>
    <p:extLst>
      <p:ext uri="{BB962C8B-B14F-4D97-AF65-F5344CB8AC3E}">
        <p14:creationId xmlns:p14="http://schemas.microsoft.com/office/powerpoint/2010/main" val="752933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mage and text (option 9)">
    <p:spTree>
      <p:nvGrpSpPr>
        <p:cNvPr id="1" name=""/>
        <p:cNvGrpSpPr/>
        <p:nvPr/>
      </p:nvGrpSpPr>
      <p:grpSpPr>
        <a:xfrm>
          <a:off x="0" y="0"/>
          <a:ext cx="0" cy="0"/>
          <a:chOff x="0" y="0"/>
          <a:chExt cx="0" cy="0"/>
        </a:xfrm>
      </p:grpSpPr>
      <p:sp>
        <p:nvSpPr>
          <p:cNvPr id="6" name="Picture Placeholder 8"/>
          <p:cNvSpPr>
            <a:spLocks noGrp="1"/>
          </p:cNvSpPr>
          <p:nvPr>
            <p:ph type="pic" sz="quarter" idx="12"/>
          </p:nvPr>
        </p:nvSpPr>
        <p:spPr>
          <a:xfrm>
            <a:off x="0" y="4445000"/>
            <a:ext cx="12188825" cy="2438400"/>
          </a:xfrm>
          <a:prstGeom prst="rect">
            <a:avLst/>
          </a:prstGeom>
        </p:spPr>
        <p:txBody>
          <a:bodyPr lIns="121899" tIns="60949" rIns="121899" bIns="60949"/>
          <a:lstStyle>
            <a:lvl1pPr>
              <a:buNone/>
              <a:defRPr/>
            </a:lvl1pPr>
          </a:lstStyle>
          <a:p>
            <a:r>
              <a:rPr lang="en-US"/>
              <a:t>Click icon to add picture</a:t>
            </a:r>
            <a:endParaRPr lang="en-CA"/>
          </a:p>
        </p:txBody>
      </p:sp>
      <p:sp>
        <p:nvSpPr>
          <p:cNvPr id="10" name="Rectangle 9"/>
          <p:cNvSpPr/>
          <p:nvPr/>
        </p:nvSpPr>
        <p:spPr>
          <a:xfrm>
            <a:off x="0" y="5867400"/>
            <a:ext cx="12188825" cy="990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en-CA"/>
          </a:p>
        </p:txBody>
      </p:sp>
      <p:sp>
        <p:nvSpPr>
          <p:cNvPr id="19" name="Text Placeholder 10"/>
          <p:cNvSpPr>
            <a:spLocks noGrp="1"/>
          </p:cNvSpPr>
          <p:nvPr>
            <p:ph type="body" sz="quarter" idx="22" hasCustomPrompt="1"/>
          </p:nvPr>
        </p:nvSpPr>
        <p:spPr>
          <a:xfrm>
            <a:off x="609441" y="2334637"/>
            <a:ext cx="3453500" cy="1927483"/>
          </a:xfrm>
          <a:prstGeom prst="rect">
            <a:avLst/>
          </a:prstGeom>
        </p:spPr>
        <p:txBody>
          <a:bodyPr lIns="0" tIns="121899" rIns="0" bIns="0">
            <a:noAutofit/>
          </a:bodyPr>
          <a:lstStyle>
            <a:lvl1pPr marL="0" indent="0">
              <a:lnSpc>
                <a:spcPct val="100000"/>
              </a:lnSpc>
              <a:spcBef>
                <a:spcPts val="800"/>
              </a:spcBef>
              <a:buNone/>
              <a:defRPr sz="2100" baseline="0"/>
            </a:lvl1pPr>
            <a:lvl2pPr>
              <a:buNone/>
              <a:defRPr sz="2400"/>
            </a:lvl2pPr>
            <a:lvl3pPr>
              <a:buNone/>
              <a:defRPr sz="2400"/>
            </a:lvl3pPr>
            <a:lvl4pPr>
              <a:buNone/>
              <a:defRPr sz="2400"/>
            </a:lvl4pPr>
            <a:lvl5pPr>
              <a:buNone/>
              <a:defRPr sz="2400"/>
            </a:lvl5pPr>
          </a:lstStyle>
          <a:p>
            <a:pPr lvl="0"/>
            <a:r>
              <a:rPr lang="en-US" dirty="0"/>
              <a:t>This is where your body text goes</a:t>
            </a:r>
          </a:p>
        </p:txBody>
      </p:sp>
      <p:sp>
        <p:nvSpPr>
          <p:cNvPr id="11" name="Text Placeholder 10"/>
          <p:cNvSpPr>
            <a:spLocks noGrp="1"/>
          </p:cNvSpPr>
          <p:nvPr>
            <p:ph type="body" sz="quarter" idx="24" hasCustomPrompt="1"/>
          </p:nvPr>
        </p:nvSpPr>
        <p:spPr>
          <a:xfrm>
            <a:off x="4367663" y="2334637"/>
            <a:ext cx="3453500" cy="1927484"/>
          </a:xfrm>
          <a:prstGeom prst="rect">
            <a:avLst/>
          </a:prstGeom>
        </p:spPr>
        <p:txBody>
          <a:bodyPr lIns="0" tIns="121899" rIns="0" bIns="0">
            <a:noAutofit/>
          </a:bodyPr>
          <a:lstStyle>
            <a:lvl1pPr marL="0" indent="0">
              <a:lnSpc>
                <a:spcPct val="100000"/>
              </a:lnSpc>
              <a:spcBef>
                <a:spcPts val="800"/>
              </a:spcBef>
              <a:buNone/>
              <a:defRPr sz="2100" baseline="0"/>
            </a:lvl1pPr>
            <a:lvl2pPr>
              <a:buNone/>
              <a:defRPr sz="2400"/>
            </a:lvl2pPr>
            <a:lvl3pPr>
              <a:buNone/>
              <a:defRPr sz="2400"/>
            </a:lvl3pPr>
            <a:lvl4pPr>
              <a:buNone/>
              <a:defRPr sz="2400"/>
            </a:lvl4pPr>
            <a:lvl5pPr>
              <a:buNone/>
              <a:defRPr sz="2400"/>
            </a:lvl5pPr>
          </a:lstStyle>
          <a:p>
            <a:pPr lvl="0"/>
            <a:r>
              <a:rPr lang="en-US" dirty="0"/>
              <a:t>This is where your body text goes</a:t>
            </a:r>
          </a:p>
        </p:txBody>
      </p:sp>
      <p:sp>
        <p:nvSpPr>
          <p:cNvPr id="13" name="Text Placeholder 10"/>
          <p:cNvSpPr>
            <a:spLocks noGrp="1"/>
          </p:cNvSpPr>
          <p:nvPr>
            <p:ph type="body" sz="quarter" idx="26" hasCustomPrompt="1"/>
          </p:nvPr>
        </p:nvSpPr>
        <p:spPr>
          <a:xfrm>
            <a:off x="8125884" y="2334637"/>
            <a:ext cx="3453500" cy="1927484"/>
          </a:xfrm>
          <a:prstGeom prst="rect">
            <a:avLst/>
          </a:prstGeom>
        </p:spPr>
        <p:txBody>
          <a:bodyPr lIns="0" tIns="121899" rIns="0" bIns="0">
            <a:noAutofit/>
          </a:bodyPr>
          <a:lstStyle>
            <a:lvl1pPr marL="0" indent="0">
              <a:lnSpc>
                <a:spcPct val="100000"/>
              </a:lnSpc>
              <a:spcBef>
                <a:spcPts val="800"/>
              </a:spcBef>
              <a:buNone/>
              <a:defRPr sz="2100" baseline="0"/>
            </a:lvl1pPr>
            <a:lvl2pPr>
              <a:buNone/>
              <a:defRPr sz="2400"/>
            </a:lvl2pPr>
            <a:lvl3pPr>
              <a:buNone/>
              <a:defRPr sz="2400"/>
            </a:lvl3pPr>
            <a:lvl4pPr>
              <a:buNone/>
              <a:defRPr sz="2400"/>
            </a:lvl4pPr>
            <a:lvl5pPr>
              <a:buNone/>
              <a:defRPr sz="2400"/>
            </a:lvl5pPr>
          </a:lstStyle>
          <a:p>
            <a:pPr lvl="0"/>
            <a:r>
              <a:rPr lang="en-US" dirty="0"/>
              <a:t>This is where your body text goes</a:t>
            </a:r>
          </a:p>
        </p:txBody>
      </p:sp>
      <p:sp>
        <p:nvSpPr>
          <p:cNvPr id="2" name="Title 1"/>
          <p:cNvSpPr>
            <a:spLocks noGrp="1"/>
          </p:cNvSpPr>
          <p:nvPr>
            <p:ph type="title" hasCustomPrompt="1"/>
          </p:nvPr>
        </p:nvSpPr>
        <p:spPr/>
        <p:txBody>
          <a:bodyPr/>
          <a:lstStyle>
            <a:lvl1pPr>
              <a:defRPr/>
            </a:lvl1pPr>
          </a:lstStyle>
          <a:p>
            <a:r>
              <a:rPr lang="en-US" dirty="0"/>
              <a:t>This is where your heading goes</a:t>
            </a:r>
            <a:endParaRPr lang="en-CA" dirty="0"/>
          </a:p>
        </p:txBody>
      </p:sp>
    </p:spTree>
    <p:extLst>
      <p:ext uri="{BB962C8B-B14F-4D97-AF65-F5344CB8AC3E}">
        <p14:creationId xmlns:p14="http://schemas.microsoft.com/office/powerpoint/2010/main" val="9552183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mage and text (option 4)">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3D9AD1A-131D-4358-ADAA-E8D3E84D8ADD}"/>
              </a:ext>
            </a:extLst>
          </p:cNvPr>
          <p:cNvSpPr/>
          <p:nvPr userDrawn="1"/>
        </p:nvSpPr>
        <p:spPr>
          <a:xfrm>
            <a:off x="203147" y="0"/>
            <a:ext cx="1523603"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en-CA"/>
          </a:p>
        </p:txBody>
      </p:sp>
      <p:sp>
        <p:nvSpPr>
          <p:cNvPr id="4" name="Slide Number Placeholder 3"/>
          <p:cNvSpPr>
            <a:spLocks noGrp="1"/>
          </p:cNvSpPr>
          <p:nvPr>
            <p:ph type="sldNum" sz="quarter" idx="11"/>
          </p:nvPr>
        </p:nvSpPr>
        <p:spPr>
          <a:xfrm>
            <a:off x="11071516" y="6412875"/>
            <a:ext cx="914162" cy="268224"/>
          </a:xfrm>
        </p:spPr>
        <p:txBody>
          <a:bodyPr/>
          <a:lstStyle/>
          <a:p>
            <a:fld id="{DC3F313E-FFED-4F14-A64F-753620A52619}" type="slidenum">
              <a:rPr lang="en-CA" smtClean="0"/>
              <a:pPr/>
              <a:t>‹#›</a:t>
            </a:fld>
            <a:endParaRPr lang="en-CA"/>
          </a:p>
        </p:txBody>
      </p:sp>
      <p:sp>
        <p:nvSpPr>
          <p:cNvPr id="7" name="Text Placeholder 10"/>
          <p:cNvSpPr>
            <a:spLocks noGrp="1"/>
          </p:cNvSpPr>
          <p:nvPr>
            <p:ph type="body" sz="quarter" idx="13" hasCustomPrompt="1"/>
          </p:nvPr>
        </p:nvSpPr>
        <p:spPr>
          <a:xfrm>
            <a:off x="4434841" y="3835400"/>
            <a:ext cx="7449263" cy="2235200"/>
          </a:xfrm>
          <a:prstGeom prst="rect">
            <a:avLst/>
          </a:prstGeom>
        </p:spPr>
        <p:txBody>
          <a:bodyPr lIns="0" tIns="182848" rIns="0" bIns="0">
            <a:normAutofit/>
          </a:bodyPr>
          <a:lstStyle>
            <a:lvl1pPr marL="0" indent="0">
              <a:lnSpc>
                <a:spcPct val="125000"/>
              </a:lnSpc>
              <a:spcBef>
                <a:spcPts val="800"/>
              </a:spcBef>
              <a:buNone/>
              <a:defRPr sz="2200" baseline="0"/>
            </a:lvl1pPr>
            <a:lvl2pPr>
              <a:buNone/>
              <a:defRPr sz="2400"/>
            </a:lvl2pPr>
            <a:lvl3pPr>
              <a:buNone/>
              <a:defRPr sz="2400"/>
            </a:lvl3pPr>
            <a:lvl4pPr>
              <a:buNone/>
              <a:defRPr sz="2400"/>
            </a:lvl4pPr>
            <a:lvl5pPr>
              <a:buNone/>
              <a:defRPr sz="2400"/>
            </a:lvl5pPr>
          </a:lstStyle>
          <a:p>
            <a:pPr lvl="0"/>
            <a:r>
              <a:rPr lang="en-US" dirty="0"/>
              <a:t>This is where your body text goes</a:t>
            </a:r>
          </a:p>
        </p:txBody>
      </p:sp>
      <p:sp>
        <p:nvSpPr>
          <p:cNvPr id="8" name="Rectangle 7"/>
          <p:cNvSpPr/>
          <p:nvPr/>
        </p:nvSpPr>
        <p:spPr>
          <a:xfrm>
            <a:off x="203147" y="0"/>
            <a:ext cx="1523603"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en-CA"/>
          </a:p>
        </p:txBody>
      </p:sp>
      <p:sp>
        <p:nvSpPr>
          <p:cNvPr id="9" name="Rectangle 8"/>
          <p:cNvSpPr/>
          <p:nvPr/>
        </p:nvSpPr>
        <p:spPr>
          <a:xfrm>
            <a:off x="203147" y="0"/>
            <a:ext cx="1523603"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en-CA"/>
          </a:p>
        </p:txBody>
      </p:sp>
      <p:sp>
        <p:nvSpPr>
          <p:cNvPr id="12" name="Rectangle 11"/>
          <p:cNvSpPr/>
          <p:nvPr/>
        </p:nvSpPr>
        <p:spPr>
          <a:xfrm>
            <a:off x="203147" y="0"/>
            <a:ext cx="1523603"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en-CA"/>
          </a:p>
        </p:txBody>
      </p:sp>
      <p:sp>
        <p:nvSpPr>
          <p:cNvPr id="13" name="Rectangle 12"/>
          <p:cNvSpPr/>
          <p:nvPr/>
        </p:nvSpPr>
        <p:spPr>
          <a:xfrm>
            <a:off x="203147" y="0"/>
            <a:ext cx="1523603"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en-CA"/>
          </a:p>
        </p:txBody>
      </p:sp>
      <p:sp>
        <p:nvSpPr>
          <p:cNvPr id="14" name="Rectangle 13"/>
          <p:cNvSpPr/>
          <p:nvPr/>
        </p:nvSpPr>
        <p:spPr>
          <a:xfrm>
            <a:off x="203147" y="0"/>
            <a:ext cx="1523603"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en-CA"/>
          </a:p>
        </p:txBody>
      </p:sp>
      <p:sp>
        <p:nvSpPr>
          <p:cNvPr id="6" name="Picture Placeholder 8"/>
          <p:cNvSpPr>
            <a:spLocks noGrp="1"/>
          </p:cNvSpPr>
          <p:nvPr>
            <p:ph type="pic" sz="quarter" idx="12"/>
          </p:nvPr>
        </p:nvSpPr>
        <p:spPr>
          <a:xfrm>
            <a:off x="0" y="0"/>
            <a:ext cx="12188825" cy="3733800"/>
          </a:xfrm>
          <a:prstGeom prst="rect">
            <a:avLst/>
          </a:prstGeom>
        </p:spPr>
        <p:txBody>
          <a:bodyPr lIns="121899" tIns="60949" rIns="121899" bIns="60949"/>
          <a:lstStyle>
            <a:lvl1pPr>
              <a:buNone/>
              <a:defRPr/>
            </a:lvl1pPr>
          </a:lstStyle>
          <a:p>
            <a:r>
              <a:rPr lang="en-US"/>
              <a:t>Click icon to add picture</a:t>
            </a:r>
            <a:endParaRPr lang="en-CA" dirty="0"/>
          </a:p>
        </p:txBody>
      </p:sp>
      <p:sp>
        <p:nvSpPr>
          <p:cNvPr id="2" name="Title 1"/>
          <p:cNvSpPr>
            <a:spLocks noGrp="1"/>
          </p:cNvSpPr>
          <p:nvPr>
            <p:ph type="title" hasCustomPrompt="1"/>
          </p:nvPr>
        </p:nvSpPr>
        <p:spPr>
          <a:xfrm>
            <a:off x="306261" y="3923414"/>
            <a:ext cx="4128580" cy="2147186"/>
          </a:xfrm>
        </p:spPr>
        <p:txBody>
          <a:bodyPr anchor="t" anchorCtr="0"/>
          <a:lstStyle>
            <a:lvl1pPr>
              <a:lnSpc>
                <a:spcPct val="90000"/>
              </a:lnSpc>
              <a:defRPr/>
            </a:lvl1pPr>
          </a:lstStyle>
          <a:p>
            <a:r>
              <a:rPr lang="en-US" dirty="0"/>
              <a:t>This is where your heading goes</a:t>
            </a:r>
            <a:endParaRPr lang="en-CA" dirty="0"/>
          </a:p>
        </p:txBody>
      </p:sp>
    </p:spTree>
    <p:extLst>
      <p:ext uri="{BB962C8B-B14F-4D97-AF65-F5344CB8AC3E}">
        <p14:creationId xmlns:p14="http://schemas.microsoft.com/office/powerpoint/2010/main" val="2149805170"/>
      </p:ext>
    </p:extLst>
  </p:cSld>
  <p:clrMapOvr>
    <a:masterClrMapping/>
  </p:clrMapOvr>
  <p:extLst mod="1">
    <p:ext uri="{DCECCB84-F9BA-43D5-87BE-67443E8EF086}">
      <p15:sldGuideLst xmlns:p15="http://schemas.microsoft.com/office/powerpoint/2012/main">
        <p15:guide id="1" pos="3023"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Image and text (option 5)">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a:xfrm>
            <a:off x="11071516" y="6412875"/>
            <a:ext cx="914162" cy="268224"/>
          </a:xfrm>
        </p:spPr>
        <p:txBody>
          <a:bodyPr/>
          <a:lstStyle/>
          <a:p>
            <a:fld id="{DC3F313E-FFED-4F14-A64F-753620A52619}" type="slidenum">
              <a:rPr lang="en-CA" smtClean="0"/>
              <a:pPr/>
              <a:t>‹#›</a:t>
            </a:fld>
            <a:endParaRPr lang="en-CA"/>
          </a:p>
        </p:txBody>
      </p:sp>
      <p:sp>
        <p:nvSpPr>
          <p:cNvPr id="29" name="Picture Placeholder 8"/>
          <p:cNvSpPr>
            <a:spLocks noGrp="1"/>
          </p:cNvSpPr>
          <p:nvPr>
            <p:ph type="pic" sz="quarter" idx="30" hasCustomPrompt="1"/>
          </p:nvPr>
        </p:nvSpPr>
        <p:spPr>
          <a:xfrm>
            <a:off x="1523603" y="1571171"/>
            <a:ext cx="1523603" cy="1451429"/>
          </a:xfrm>
          <a:prstGeom prst="rect">
            <a:avLst/>
          </a:prstGeom>
        </p:spPr>
        <p:txBody>
          <a:bodyPr lIns="121899" tIns="60949" rIns="121899" bIns="60949"/>
          <a:lstStyle>
            <a:lvl1pPr marL="0" indent="0">
              <a:buNone/>
              <a:defRPr sz="1900"/>
            </a:lvl1pPr>
          </a:lstStyle>
          <a:p>
            <a:r>
              <a:rPr lang="en-US" dirty="0"/>
              <a:t>Click icon to add photo</a:t>
            </a:r>
            <a:endParaRPr lang="en-CA" dirty="0"/>
          </a:p>
        </p:txBody>
      </p:sp>
      <p:sp>
        <p:nvSpPr>
          <p:cNvPr id="32" name="Picture Placeholder 8"/>
          <p:cNvSpPr>
            <a:spLocks noGrp="1"/>
          </p:cNvSpPr>
          <p:nvPr>
            <p:ph type="pic" sz="quarter" idx="33" hasCustomPrompt="1"/>
          </p:nvPr>
        </p:nvSpPr>
        <p:spPr>
          <a:xfrm>
            <a:off x="5334817" y="1571171"/>
            <a:ext cx="1523603" cy="1451429"/>
          </a:xfrm>
          <a:prstGeom prst="rect">
            <a:avLst/>
          </a:prstGeom>
        </p:spPr>
        <p:txBody>
          <a:bodyPr lIns="121899" tIns="60949" rIns="121899" bIns="60949"/>
          <a:lstStyle>
            <a:lvl1pPr marL="0" indent="0">
              <a:buNone/>
              <a:defRPr sz="1900"/>
            </a:lvl1pPr>
          </a:lstStyle>
          <a:p>
            <a:r>
              <a:rPr lang="en-US" dirty="0"/>
              <a:t>Click icon to add photo</a:t>
            </a:r>
            <a:endParaRPr lang="en-CA" dirty="0"/>
          </a:p>
        </p:txBody>
      </p:sp>
      <p:sp>
        <p:nvSpPr>
          <p:cNvPr id="35" name="Picture Placeholder 8"/>
          <p:cNvSpPr>
            <a:spLocks noGrp="1"/>
          </p:cNvSpPr>
          <p:nvPr>
            <p:ph type="pic" sz="quarter" idx="36" hasCustomPrompt="1"/>
          </p:nvPr>
        </p:nvSpPr>
        <p:spPr>
          <a:xfrm>
            <a:off x="9141619" y="1571171"/>
            <a:ext cx="1523603" cy="1451429"/>
          </a:xfrm>
          <a:prstGeom prst="rect">
            <a:avLst/>
          </a:prstGeom>
        </p:spPr>
        <p:txBody>
          <a:bodyPr lIns="121899" tIns="60949" rIns="121899" bIns="60949"/>
          <a:lstStyle>
            <a:lvl1pPr marL="0" indent="0">
              <a:buNone/>
              <a:defRPr sz="1900"/>
            </a:lvl1pPr>
          </a:lstStyle>
          <a:p>
            <a:r>
              <a:rPr lang="en-US" dirty="0"/>
              <a:t>Click icon to add photo</a:t>
            </a:r>
            <a:endParaRPr lang="en-CA" dirty="0"/>
          </a:p>
        </p:txBody>
      </p:sp>
      <p:sp>
        <p:nvSpPr>
          <p:cNvPr id="21" name="Text Placeholder 10"/>
          <p:cNvSpPr>
            <a:spLocks noGrp="1"/>
          </p:cNvSpPr>
          <p:nvPr>
            <p:ph type="body" sz="quarter" idx="22" hasCustomPrompt="1"/>
          </p:nvPr>
        </p:nvSpPr>
        <p:spPr>
          <a:xfrm>
            <a:off x="609441" y="3733800"/>
            <a:ext cx="3453500" cy="2336800"/>
          </a:xfrm>
          <a:prstGeom prst="rect">
            <a:avLst/>
          </a:prstGeom>
        </p:spPr>
        <p:txBody>
          <a:bodyPr lIns="0" tIns="121899" rIns="0" bIns="0">
            <a:noAutofit/>
          </a:bodyPr>
          <a:lstStyle>
            <a:lvl1pPr marL="0" indent="0">
              <a:lnSpc>
                <a:spcPct val="100000"/>
              </a:lnSpc>
              <a:spcBef>
                <a:spcPts val="800"/>
              </a:spcBef>
              <a:buNone/>
              <a:defRPr sz="2200" baseline="0"/>
            </a:lvl1pPr>
            <a:lvl2pPr>
              <a:buNone/>
              <a:defRPr sz="2400"/>
            </a:lvl2pPr>
            <a:lvl3pPr>
              <a:buNone/>
              <a:defRPr sz="2400"/>
            </a:lvl3pPr>
            <a:lvl4pPr>
              <a:buNone/>
              <a:defRPr sz="2400"/>
            </a:lvl4pPr>
            <a:lvl5pPr>
              <a:buNone/>
              <a:defRPr sz="2400"/>
            </a:lvl5pPr>
          </a:lstStyle>
          <a:p>
            <a:pPr lvl="0"/>
            <a:r>
              <a:rPr lang="en-US" dirty="0"/>
              <a:t>This is where your body text goes</a:t>
            </a:r>
          </a:p>
        </p:txBody>
      </p:sp>
      <p:sp>
        <p:nvSpPr>
          <p:cNvPr id="22" name="Text Placeholder 10"/>
          <p:cNvSpPr>
            <a:spLocks noGrp="1"/>
          </p:cNvSpPr>
          <p:nvPr>
            <p:ph type="body" sz="quarter" idx="23" hasCustomPrompt="1"/>
          </p:nvPr>
        </p:nvSpPr>
        <p:spPr>
          <a:xfrm>
            <a:off x="609441" y="3022600"/>
            <a:ext cx="3453500" cy="711200"/>
          </a:xfrm>
          <a:prstGeom prst="rect">
            <a:avLst/>
          </a:prstGeom>
        </p:spPr>
        <p:txBody>
          <a:bodyPr lIns="0" tIns="0" rIns="0" bIns="0" anchor="b" anchorCtr="0">
            <a:noAutofit/>
          </a:bodyPr>
          <a:lstStyle>
            <a:lvl1pPr marL="0" indent="0">
              <a:lnSpc>
                <a:spcPct val="100000"/>
              </a:lnSpc>
              <a:spcBef>
                <a:spcPts val="800"/>
              </a:spcBef>
              <a:buNone/>
              <a:defRPr sz="2100" b="1" cap="all" baseline="0"/>
            </a:lvl1pPr>
            <a:lvl2pPr>
              <a:buNone/>
              <a:defRPr sz="2400"/>
            </a:lvl2pPr>
            <a:lvl3pPr>
              <a:buNone/>
              <a:defRPr sz="2400"/>
            </a:lvl3pPr>
            <a:lvl4pPr>
              <a:buNone/>
              <a:defRPr sz="2400"/>
            </a:lvl4pPr>
            <a:lvl5pPr>
              <a:buNone/>
              <a:defRPr sz="2400"/>
            </a:lvl5pPr>
          </a:lstStyle>
          <a:p>
            <a:pPr lvl="0"/>
            <a:r>
              <a:rPr lang="en-US" dirty="0"/>
              <a:t>This is where the sub-heading goes</a:t>
            </a:r>
          </a:p>
        </p:txBody>
      </p:sp>
      <p:sp>
        <p:nvSpPr>
          <p:cNvPr id="20" name="Text Placeholder 10"/>
          <p:cNvSpPr>
            <a:spLocks noGrp="1"/>
          </p:cNvSpPr>
          <p:nvPr>
            <p:ph type="body" sz="quarter" idx="37" hasCustomPrompt="1"/>
          </p:nvPr>
        </p:nvSpPr>
        <p:spPr>
          <a:xfrm>
            <a:off x="4367663" y="3733800"/>
            <a:ext cx="3453500" cy="2336800"/>
          </a:xfrm>
          <a:prstGeom prst="rect">
            <a:avLst/>
          </a:prstGeom>
        </p:spPr>
        <p:txBody>
          <a:bodyPr lIns="0" tIns="121899" rIns="0" bIns="0">
            <a:noAutofit/>
          </a:bodyPr>
          <a:lstStyle>
            <a:lvl1pPr marL="0" indent="0">
              <a:lnSpc>
                <a:spcPct val="100000"/>
              </a:lnSpc>
              <a:spcBef>
                <a:spcPts val="800"/>
              </a:spcBef>
              <a:buNone/>
              <a:defRPr sz="2200" baseline="0"/>
            </a:lvl1pPr>
            <a:lvl2pPr>
              <a:buNone/>
              <a:defRPr sz="2400"/>
            </a:lvl2pPr>
            <a:lvl3pPr>
              <a:buNone/>
              <a:defRPr sz="2400"/>
            </a:lvl3pPr>
            <a:lvl4pPr>
              <a:buNone/>
              <a:defRPr sz="2400"/>
            </a:lvl4pPr>
            <a:lvl5pPr>
              <a:buNone/>
              <a:defRPr sz="2400"/>
            </a:lvl5pPr>
          </a:lstStyle>
          <a:p>
            <a:pPr lvl="0"/>
            <a:r>
              <a:rPr lang="en-US" dirty="0"/>
              <a:t>This is where your body text goes</a:t>
            </a:r>
          </a:p>
        </p:txBody>
      </p:sp>
      <p:sp>
        <p:nvSpPr>
          <p:cNvPr id="23" name="Text Placeholder 10"/>
          <p:cNvSpPr>
            <a:spLocks noGrp="1"/>
          </p:cNvSpPr>
          <p:nvPr>
            <p:ph type="body" sz="quarter" idx="38" hasCustomPrompt="1"/>
          </p:nvPr>
        </p:nvSpPr>
        <p:spPr>
          <a:xfrm>
            <a:off x="4367663" y="3022600"/>
            <a:ext cx="3453500" cy="711200"/>
          </a:xfrm>
          <a:prstGeom prst="rect">
            <a:avLst/>
          </a:prstGeom>
        </p:spPr>
        <p:txBody>
          <a:bodyPr lIns="0" tIns="0" rIns="0" bIns="0" anchor="b" anchorCtr="0">
            <a:noAutofit/>
          </a:bodyPr>
          <a:lstStyle>
            <a:lvl1pPr marL="0" indent="0">
              <a:lnSpc>
                <a:spcPct val="100000"/>
              </a:lnSpc>
              <a:spcBef>
                <a:spcPts val="800"/>
              </a:spcBef>
              <a:buNone/>
              <a:defRPr sz="2100" b="1" cap="all" baseline="0"/>
            </a:lvl1pPr>
            <a:lvl2pPr>
              <a:buNone/>
              <a:defRPr sz="2400"/>
            </a:lvl2pPr>
            <a:lvl3pPr>
              <a:buNone/>
              <a:defRPr sz="2400"/>
            </a:lvl3pPr>
            <a:lvl4pPr>
              <a:buNone/>
              <a:defRPr sz="2400"/>
            </a:lvl4pPr>
            <a:lvl5pPr>
              <a:buNone/>
              <a:defRPr sz="2400"/>
            </a:lvl5pPr>
          </a:lstStyle>
          <a:p>
            <a:pPr lvl="0"/>
            <a:r>
              <a:rPr lang="en-US" dirty="0"/>
              <a:t>This is where the sub-heading goes</a:t>
            </a:r>
          </a:p>
        </p:txBody>
      </p:sp>
      <p:sp>
        <p:nvSpPr>
          <p:cNvPr id="24" name="Text Placeholder 10"/>
          <p:cNvSpPr>
            <a:spLocks noGrp="1"/>
          </p:cNvSpPr>
          <p:nvPr>
            <p:ph type="body" sz="quarter" idx="39" hasCustomPrompt="1"/>
          </p:nvPr>
        </p:nvSpPr>
        <p:spPr>
          <a:xfrm>
            <a:off x="8125884" y="3733800"/>
            <a:ext cx="3453500" cy="2336800"/>
          </a:xfrm>
          <a:prstGeom prst="rect">
            <a:avLst/>
          </a:prstGeom>
        </p:spPr>
        <p:txBody>
          <a:bodyPr lIns="0" tIns="121899" rIns="0" bIns="0">
            <a:noAutofit/>
          </a:bodyPr>
          <a:lstStyle>
            <a:lvl1pPr marL="0" indent="0">
              <a:lnSpc>
                <a:spcPct val="100000"/>
              </a:lnSpc>
              <a:spcBef>
                <a:spcPts val="800"/>
              </a:spcBef>
              <a:buNone/>
              <a:defRPr sz="2200" baseline="0"/>
            </a:lvl1pPr>
            <a:lvl2pPr>
              <a:buNone/>
              <a:defRPr sz="2400"/>
            </a:lvl2pPr>
            <a:lvl3pPr>
              <a:buNone/>
              <a:defRPr sz="2400"/>
            </a:lvl3pPr>
            <a:lvl4pPr>
              <a:buNone/>
              <a:defRPr sz="2400"/>
            </a:lvl4pPr>
            <a:lvl5pPr>
              <a:buNone/>
              <a:defRPr sz="2400"/>
            </a:lvl5pPr>
          </a:lstStyle>
          <a:p>
            <a:pPr lvl="0"/>
            <a:r>
              <a:rPr lang="en-US" dirty="0"/>
              <a:t>This is where your body text goes</a:t>
            </a:r>
          </a:p>
        </p:txBody>
      </p:sp>
      <p:sp>
        <p:nvSpPr>
          <p:cNvPr id="25" name="Text Placeholder 10"/>
          <p:cNvSpPr>
            <a:spLocks noGrp="1"/>
          </p:cNvSpPr>
          <p:nvPr>
            <p:ph type="body" sz="quarter" idx="40" hasCustomPrompt="1"/>
          </p:nvPr>
        </p:nvSpPr>
        <p:spPr>
          <a:xfrm>
            <a:off x="8125884" y="3022600"/>
            <a:ext cx="3453500" cy="711200"/>
          </a:xfrm>
          <a:prstGeom prst="rect">
            <a:avLst/>
          </a:prstGeom>
        </p:spPr>
        <p:txBody>
          <a:bodyPr lIns="0" tIns="0" rIns="0" bIns="0" anchor="b" anchorCtr="0">
            <a:noAutofit/>
          </a:bodyPr>
          <a:lstStyle>
            <a:lvl1pPr marL="0" indent="0">
              <a:lnSpc>
                <a:spcPct val="100000"/>
              </a:lnSpc>
              <a:spcBef>
                <a:spcPts val="800"/>
              </a:spcBef>
              <a:buNone/>
              <a:defRPr sz="2100" b="1" cap="all" baseline="0"/>
            </a:lvl1pPr>
            <a:lvl2pPr>
              <a:buNone/>
              <a:defRPr sz="2400"/>
            </a:lvl2pPr>
            <a:lvl3pPr>
              <a:buNone/>
              <a:defRPr sz="2400"/>
            </a:lvl3pPr>
            <a:lvl4pPr>
              <a:buNone/>
              <a:defRPr sz="2400"/>
            </a:lvl4pPr>
            <a:lvl5pPr>
              <a:buNone/>
              <a:defRPr sz="2400"/>
            </a:lvl5pPr>
          </a:lstStyle>
          <a:p>
            <a:pPr lvl="0"/>
            <a:r>
              <a:rPr lang="en-US" dirty="0"/>
              <a:t>This is where the sub-heading goes</a:t>
            </a:r>
          </a:p>
        </p:txBody>
      </p:sp>
      <p:sp>
        <p:nvSpPr>
          <p:cNvPr id="2" name="Title 1"/>
          <p:cNvSpPr>
            <a:spLocks noGrp="1"/>
          </p:cNvSpPr>
          <p:nvPr>
            <p:ph type="title" hasCustomPrompt="1"/>
          </p:nvPr>
        </p:nvSpPr>
        <p:spPr/>
        <p:txBody>
          <a:bodyPr/>
          <a:lstStyle>
            <a:lvl1pPr>
              <a:defRPr/>
            </a:lvl1pPr>
          </a:lstStyle>
          <a:p>
            <a:r>
              <a:rPr lang="en-US" dirty="0"/>
              <a:t>This is where your heading goes</a:t>
            </a:r>
            <a:endParaRPr lang="en-CA" dirty="0"/>
          </a:p>
        </p:txBody>
      </p:sp>
    </p:spTree>
    <p:extLst>
      <p:ext uri="{BB962C8B-B14F-4D97-AF65-F5344CB8AC3E}">
        <p14:creationId xmlns:p14="http://schemas.microsoft.com/office/powerpoint/2010/main" val="1456923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Image and text (option 6)">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a:xfrm>
            <a:off x="11071516" y="6412875"/>
            <a:ext cx="914162" cy="268224"/>
          </a:xfrm>
        </p:spPr>
        <p:txBody>
          <a:bodyPr/>
          <a:lstStyle/>
          <a:p>
            <a:fld id="{DC3F313E-FFED-4F14-A64F-753620A52619}" type="slidenum">
              <a:rPr lang="en-CA" smtClean="0"/>
              <a:pPr/>
              <a:t>‹#›</a:t>
            </a:fld>
            <a:endParaRPr lang="en-CA"/>
          </a:p>
        </p:txBody>
      </p:sp>
      <p:sp>
        <p:nvSpPr>
          <p:cNvPr id="6" name="Picture Placeholder 8"/>
          <p:cNvSpPr>
            <a:spLocks noGrp="1"/>
          </p:cNvSpPr>
          <p:nvPr>
            <p:ph type="pic" sz="quarter" idx="12"/>
          </p:nvPr>
        </p:nvSpPr>
        <p:spPr>
          <a:xfrm>
            <a:off x="589127" y="1397000"/>
            <a:ext cx="11087058" cy="2438400"/>
          </a:xfrm>
          <a:prstGeom prst="rect">
            <a:avLst/>
          </a:prstGeom>
        </p:spPr>
        <p:txBody>
          <a:bodyPr lIns="121899" tIns="60949" rIns="121899" bIns="60949"/>
          <a:lstStyle>
            <a:lvl1pPr>
              <a:buNone/>
              <a:defRPr/>
            </a:lvl1pPr>
          </a:lstStyle>
          <a:p>
            <a:r>
              <a:rPr lang="en-US"/>
              <a:t>Click icon to add picture</a:t>
            </a:r>
            <a:endParaRPr lang="en-CA" dirty="0"/>
          </a:p>
        </p:txBody>
      </p:sp>
      <p:sp>
        <p:nvSpPr>
          <p:cNvPr id="14" name="Text Placeholder 10"/>
          <p:cNvSpPr>
            <a:spLocks noGrp="1"/>
          </p:cNvSpPr>
          <p:nvPr>
            <p:ph type="body" sz="quarter" idx="22" hasCustomPrompt="1"/>
          </p:nvPr>
        </p:nvSpPr>
        <p:spPr>
          <a:xfrm>
            <a:off x="599393" y="4578984"/>
            <a:ext cx="11071516" cy="1426464"/>
          </a:xfrm>
          <a:prstGeom prst="rect">
            <a:avLst/>
          </a:prstGeom>
        </p:spPr>
        <p:txBody>
          <a:bodyPr lIns="0" tIns="121899" rIns="0" bIns="0">
            <a:normAutofit/>
          </a:bodyPr>
          <a:lstStyle>
            <a:lvl1pPr marL="0" indent="0">
              <a:lnSpc>
                <a:spcPct val="125000"/>
              </a:lnSpc>
              <a:spcBef>
                <a:spcPts val="800"/>
              </a:spcBef>
              <a:buNone/>
              <a:defRPr sz="2200" baseline="0"/>
            </a:lvl1pPr>
            <a:lvl2pPr>
              <a:buNone/>
              <a:defRPr sz="2400"/>
            </a:lvl2pPr>
            <a:lvl3pPr>
              <a:buNone/>
              <a:defRPr sz="2400"/>
            </a:lvl3pPr>
            <a:lvl4pPr>
              <a:buNone/>
              <a:defRPr sz="2400"/>
            </a:lvl4pPr>
            <a:lvl5pPr>
              <a:buNone/>
              <a:defRPr sz="2400"/>
            </a:lvl5pPr>
          </a:lstStyle>
          <a:p>
            <a:pPr lvl="0"/>
            <a:r>
              <a:rPr lang="en-US" dirty="0"/>
              <a:t>This is where your body text goes</a:t>
            </a:r>
          </a:p>
        </p:txBody>
      </p:sp>
      <p:sp>
        <p:nvSpPr>
          <p:cNvPr id="15" name="Text Placeholder 10"/>
          <p:cNvSpPr>
            <a:spLocks noGrp="1"/>
          </p:cNvSpPr>
          <p:nvPr>
            <p:ph type="body" sz="quarter" idx="23" hasCustomPrompt="1"/>
          </p:nvPr>
        </p:nvSpPr>
        <p:spPr>
          <a:xfrm>
            <a:off x="599393" y="3867784"/>
            <a:ext cx="11071516" cy="711200"/>
          </a:xfrm>
          <a:prstGeom prst="rect">
            <a:avLst/>
          </a:prstGeom>
        </p:spPr>
        <p:txBody>
          <a:bodyPr lIns="0" tIns="0" rIns="0" bIns="0" anchor="b" anchorCtr="0">
            <a:noAutofit/>
          </a:bodyPr>
          <a:lstStyle>
            <a:lvl1pPr marL="0" indent="0">
              <a:lnSpc>
                <a:spcPct val="100000"/>
              </a:lnSpc>
              <a:spcBef>
                <a:spcPts val="0"/>
              </a:spcBef>
              <a:buNone/>
              <a:defRPr sz="2400" b="1" cap="all" baseline="0"/>
            </a:lvl1pPr>
            <a:lvl2pPr>
              <a:buNone/>
              <a:defRPr sz="2400"/>
            </a:lvl2pPr>
            <a:lvl3pPr>
              <a:buNone/>
              <a:defRPr sz="2400"/>
            </a:lvl3pPr>
            <a:lvl4pPr>
              <a:buNone/>
              <a:defRPr sz="2400"/>
            </a:lvl4pPr>
            <a:lvl5pPr>
              <a:buNone/>
              <a:defRPr sz="2400"/>
            </a:lvl5pPr>
          </a:lstStyle>
          <a:p>
            <a:pPr lvl="0"/>
            <a:r>
              <a:rPr lang="en-US" dirty="0"/>
              <a:t>This is where the sub-heading goes</a:t>
            </a:r>
          </a:p>
        </p:txBody>
      </p:sp>
      <p:sp>
        <p:nvSpPr>
          <p:cNvPr id="2" name="Title 1"/>
          <p:cNvSpPr>
            <a:spLocks noGrp="1"/>
          </p:cNvSpPr>
          <p:nvPr>
            <p:ph type="title" hasCustomPrompt="1"/>
          </p:nvPr>
        </p:nvSpPr>
        <p:spPr/>
        <p:txBody>
          <a:bodyPr/>
          <a:lstStyle>
            <a:lvl1pPr>
              <a:defRPr/>
            </a:lvl1pPr>
          </a:lstStyle>
          <a:p>
            <a:r>
              <a:rPr lang="en-US" dirty="0"/>
              <a:t>This is where your heading goes</a:t>
            </a:r>
            <a:endParaRPr lang="en-CA" dirty="0"/>
          </a:p>
        </p:txBody>
      </p:sp>
    </p:spTree>
    <p:extLst>
      <p:ext uri="{BB962C8B-B14F-4D97-AF65-F5344CB8AC3E}">
        <p14:creationId xmlns:p14="http://schemas.microsoft.com/office/powerpoint/2010/main" val="18534397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Image and text (option 7)">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a:xfrm>
            <a:off x="11071516" y="6412875"/>
            <a:ext cx="914162" cy="268224"/>
          </a:xfrm>
        </p:spPr>
        <p:txBody>
          <a:bodyPr/>
          <a:lstStyle/>
          <a:p>
            <a:fld id="{DC3F313E-FFED-4F14-A64F-753620A52619}" type="slidenum">
              <a:rPr lang="en-CA" smtClean="0"/>
              <a:pPr/>
              <a:t>‹#›</a:t>
            </a:fld>
            <a:endParaRPr lang="en-CA"/>
          </a:p>
        </p:txBody>
      </p:sp>
      <p:sp>
        <p:nvSpPr>
          <p:cNvPr id="7" name="Text Placeholder 10"/>
          <p:cNvSpPr>
            <a:spLocks noGrp="1"/>
          </p:cNvSpPr>
          <p:nvPr>
            <p:ph type="body" sz="quarter" idx="13" hasCustomPrompt="1"/>
          </p:nvPr>
        </p:nvSpPr>
        <p:spPr>
          <a:xfrm>
            <a:off x="1699050" y="1738732"/>
            <a:ext cx="10157354" cy="1200000"/>
          </a:xfrm>
          <a:prstGeom prst="rect">
            <a:avLst/>
          </a:prstGeom>
          <a:solidFill>
            <a:schemeClr val="bg1">
              <a:lumMod val="95000"/>
            </a:schemeClr>
          </a:solidFill>
        </p:spPr>
        <p:txBody>
          <a:bodyPr lIns="119979" tIns="426645" rIns="119979" bIns="121899">
            <a:noAutofit/>
          </a:bodyPr>
          <a:lstStyle>
            <a:lvl1pPr marL="0" indent="0">
              <a:lnSpc>
                <a:spcPct val="100000"/>
              </a:lnSpc>
              <a:spcBef>
                <a:spcPts val="0"/>
              </a:spcBef>
              <a:buNone/>
              <a:defRPr sz="2100" baseline="0"/>
            </a:lvl1pPr>
            <a:lvl2pPr>
              <a:buNone/>
              <a:defRPr sz="2400"/>
            </a:lvl2pPr>
            <a:lvl3pPr>
              <a:buNone/>
              <a:defRPr sz="2400"/>
            </a:lvl3pPr>
            <a:lvl4pPr>
              <a:buNone/>
              <a:defRPr sz="2400"/>
            </a:lvl4pPr>
            <a:lvl5pPr>
              <a:buNone/>
              <a:defRPr sz="2400"/>
            </a:lvl5pPr>
          </a:lstStyle>
          <a:p>
            <a:pPr lvl="0"/>
            <a:r>
              <a:rPr lang="en-US" dirty="0"/>
              <a:t>This is where your body text goes</a:t>
            </a:r>
          </a:p>
        </p:txBody>
      </p:sp>
      <p:sp>
        <p:nvSpPr>
          <p:cNvPr id="13" name="Text Placeholder 10"/>
          <p:cNvSpPr>
            <a:spLocks noGrp="1"/>
          </p:cNvSpPr>
          <p:nvPr>
            <p:ph type="body" sz="quarter" idx="17" hasCustomPrompt="1"/>
          </p:nvPr>
        </p:nvSpPr>
        <p:spPr>
          <a:xfrm>
            <a:off x="1699049" y="1738732"/>
            <a:ext cx="10166588" cy="427603"/>
          </a:xfrm>
          <a:prstGeom prst="rect">
            <a:avLst/>
          </a:prstGeom>
          <a:noFill/>
        </p:spPr>
        <p:txBody>
          <a:bodyPr lIns="119979" tIns="0" rIns="121899" bIns="0" anchor="b" anchorCtr="0">
            <a:noAutofit/>
          </a:bodyPr>
          <a:lstStyle>
            <a:lvl1pPr marL="0" indent="0">
              <a:lnSpc>
                <a:spcPct val="100000"/>
              </a:lnSpc>
              <a:spcBef>
                <a:spcPts val="0"/>
              </a:spcBef>
              <a:buNone/>
              <a:defRPr sz="2100" b="1" cap="all" baseline="0">
                <a:solidFill>
                  <a:schemeClr val="accent1"/>
                </a:solidFill>
              </a:defRPr>
            </a:lvl1pPr>
            <a:lvl2pPr>
              <a:buNone/>
              <a:defRPr sz="2400"/>
            </a:lvl2pPr>
            <a:lvl3pPr>
              <a:buNone/>
              <a:defRPr sz="2400"/>
            </a:lvl3pPr>
            <a:lvl4pPr>
              <a:buNone/>
              <a:defRPr sz="2400"/>
            </a:lvl4pPr>
            <a:lvl5pPr>
              <a:buNone/>
              <a:defRPr sz="2400"/>
            </a:lvl5pPr>
          </a:lstStyle>
          <a:p>
            <a:pPr lvl="0"/>
            <a:r>
              <a:rPr lang="en-US" dirty="0"/>
              <a:t>This is where your sub-heading goes</a:t>
            </a:r>
          </a:p>
        </p:txBody>
      </p:sp>
      <p:sp>
        <p:nvSpPr>
          <p:cNvPr id="23" name="Text Placeholder 22"/>
          <p:cNvSpPr>
            <a:spLocks noGrp="1"/>
          </p:cNvSpPr>
          <p:nvPr>
            <p:ph type="body" sz="quarter" idx="28" hasCustomPrompt="1"/>
          </p:nvPr>
        </p:nvSpPr>
        <p:spPr>
          <a:xfrm>
            <a:off x="331655" y="1738732"/>
            <a:ext cx="1199688" cy="1200000"/>
          </a:xfrm>
          <a:prstGeom prst="rect">
            <a:avLst/>
          </a:prstGeom>
          <a:solidFill>
            <a:schemeClr val="bg1">
              <a:lumMod val="95000"/>
            </a:schemeClr>
          </a:solidFill>
        </p:spPr>
        <p:txBody>
          <a:bodyPr lIns="121899" tIns="60949" rIns="121899" bIns="60949" anchor="ctr"/>
          <a:lstStyle>
            <a:lvl1pPr algn="ctr">
              <a:buNone/>
              <a:defRPr sz="2400" b="1">
                <a:solidFill>
                  <a:schemeClr val="accent1"/>
                </a:solidFill>
              </a:defRPr>
            </a:lvl1pPr>
            <a:lvl2pPr>
              <a:buNone/>
              <a:defRPr b="1">
                <a:solidFill>
                  <a:schemeClr val="accent1"/>
                </a:solidFill>
              </a:defRPr>
            </a:lvl2pPr>
            <a:lvl3pPr>
              <a:buNone/>
              <a:defRPr b="1">
                <a:solidFill>
                  <a:schemeClr val="accent1"/>
                </a:solidFill>
              </a:defRPr>
            </a:lvl3pPr>
            <a:lvl4pPr>
              <a:buNone/>
              <a:defRPr b="1">
                <a:solidFill>
                  <a:schemeClr val="accent1"/>
                </a:solidFill>
              </a:defRPr>
            </a:lvl4pPr>
            <a:lvl5pPr>
              <a:buNone/>
              <a:defRPr b="1">
                <a:solidFill>
                  <a:schemeClr val="accent1"/>
                </a:solidFill>
              </a:defRPr>
            </a:lvl5pPr>
          </a:lstStyle>
          <a:p>
            <a:pPr lvl="0"/>
            <a:r>
              <a:rPr lang="en-CA" dirty="0"/>
              <a:t>#</a:t>
            </a:r>
          </a:p>
        </p:txBody>
      </p:sp>
      <p:sp>
        <p:nvSpPr>
          <p:cNvPr id="14" name="Text Placeholder 10"/>
          <p:cNvSpPr>
            <a:spLocks noGrp="1"/>
          </p:cNvSpPr>
          <p:nvPr>
            <p:ph type="body" sz="quarter" idx="29" hasCustomPrompt="1"/>
          </p:nvPr>
        </p:nvSpPr>
        <p:spPr>
          <a:xfrm>
            <a:off x="1699050" y="3153984"/>
            <a:ext cx="10157354" cy="1200000"/>
          </a:xfrm>
          <a:prstGeom prst="rect">
            <a:avLst/>
          </a:prstGeom>
          <a:solidFill>
            <a:schemeClr val="bg1">
              <a:lumMod val="95000"/>
            </a:schemeClr>
          </a:solidFill>
        </p:spPr>
        <p:txBody>
          <a:bodyPr lIns="119979" tIns="426645" rIns="119979" bIns="121899">
            <a:noAutofit/>
          </a:bodyPr>
          <a:lstStyle>
            <a:lvl1pPr marL="0" indent="0">
              <a:lnSpc>
                <a:spcPct val="100000"/>
              </a:lnSpc>
              <a:spcBef>
                <a:spcPts val="0"/>
              </a:spcBef>
              <a:buNone/>
              <a:defRPr sz="2100" baseline="0"/>
            </a:lvl1pPr>
            <a:lvl2pPr>
              <a:buNone/>
              <a:defRPr sz="2400"/>
            </a:lvl2pPr>
            <a:lvl3pPr>
              <a:buNone/>
              <a:defRPr sz="2400"/>
            </a:lvl3pPr>
            <a:lvl4pPr>
              <a:buNone/>
              <a:defRPr sz="2400"/>
            </a:lvl4pPr>
            <a:lvl5pPr>
              <a:buNone/>
              <a:defRPr sz="2400"/>
            </a:lvl5pPr>
          </a:lstStyle>
          <a:p>
            <a:pPr lvl="0"/>
            <a:r>
              <a:rPr lang="en-US" dirty="0"/>
              <a:t>This is where your body text goes</a:t>
            </a:r>
          </a:p>
        </p:txBody>
      </p:sp>
      <p:sp>
        <p:nvSpPr>
          <p:cNvPr id="15" name="Text Placeholder 10"/>
          <p:cNvSpPr>
            <a:spLocks noGrp="1"/>
          </p:cNvSpPr>
          <p:nvPr>
            <p:ph type="body" sz="quarter" idx="30" hasCustomPrompt="1"/>
          </p:nvPr>
        </p:nvSpPr>
        <p:spPr>
          <a:xfrm>
            <a:off x="1699049" y="3153984"/>
            <a:ext cx="10166588" cy="427603"/>
          </a:xfrm>
          <a:prstGeom prst="rect">
            <a:avLst/>
          </a:prstGeom>
          <a:noFill/>
        </p:spPr>
        <p:txBody>
          <a:bodyPr lIns="119979" tIns="0" rIns="121899" bIns="0" anchor="b" anchorCtr="0">
            <a:noAutofit/>
          </a:bodyPr>
          <a:lstStyle>
            <a:lvl1pPr marL="0" indent="0">
              <a:lnSpc>
                <a:spcPct val="100000"/>
              </a:lnSpc>
              <a:spcBef>
                <a:spcPts val="0"/>
              </a:spcBef>
              <a:buNone/>
              <a:defRPr sz="2100" b="1" cap="all" baseline="0">
                <a:solidFill>
                  <a:schemeClr val="accent1"/>
                </a:solidFill>
              </a:defRPr>
            </a:lvl1pPr>
            <a:lvl2pPr>
              <a:buNone/>
              <a:defRPr sz="2400"/>
            </a:lvl2pPr>
            <a:lvl3pPr>
              <a:buNone/>
              <a:defRPr sz="2400"/>
            </a:lvl3pPr>
            <a:lvl4pPr>
              <a:buNone/>
              <a:defRPr sz="2400"/>
            </a:lvl4pPr>
            <a:lvl5pPr>
              <a:buNone/>
              <a:defRPr sz="2400"/>
            </a:lvl5pPr>
          </a:lstStyle>
          <a:p>
            <a:pPr lvl="0"/>
            <a:r>
              <a:rPr lang="en-US" dirty="0"/>
              <a:t>This is where your sub-heading goes</a:t>
            </a:r>
          </a:p>
        </p:txBody>
      </p:sp>
      <p:sp>
        <p:nvSpPr>
          <p:cNvPr id="16" name="Text Placeholder 22"/>
          <p:cNvSpPr>
            <a:spLocks noGrp="1"/>
          </p:cNvSpPr>
          <p:nvPr>
            <p:ph type="body" sz="quarter" idx="31" hasCustomPrompt="1"/>
          </p:nvPr>
        </p:nvSpPr>
        <p:spPr>
          <a:xfrm>
            <a:off x="331655" y="3153984"/>
            <a:ext cx="1199688" cy="1200000"/>
          </a:xfrm>
          <a:prstGeom prst="rect">
            <a:avLst/>
          </a:prstGeom>
          <a:solidFill>
            <a:schemeClr val="bg1">
              <a:lumMod val="95000"/>
            </a:schemeClr>
          </a:solidFill>
        </p:spPr>
        <p:txBody>
          <a:bodyPr lIns="121899" tIns="60949" rIns="121899" bIns="60949" anchor="ctr"/>
          <a:lstStyle>
            <a:lvl1pPr algn="ctr">
              <a:buNone/>
              <a:defRPr sz="2400" b="1">
                <a:solidFill>
                  <a:schemeClr val="accent1"/>
                </a:solidFill>
              </a:defRPr>
            </a:lvl1pPr>
            <a:lvl2pPr>
              <a:buNone/>
              <a:defRPr b="1">
                <a:solidFill>
                  <a:schemeClr val="accent1"/>
                </a:solidFill>
              </a:defRPr>
            </a:lvl2pPr>
            <a:lvl3pPr>
              <a:buNone/>
              <a:defRPr b="1">
                <a:solidFill>
                  <a:schemeClr val="accent1"/>
                </a:solidFill>
              </a:defRPr>
            </a:lvl3pPr>
            <a:lvl4pPr>
              <a:buNone/>
              <a:defRPr b="1">
                <a:solidFill>
                  <a:schemeClr val="accent1"/>
                </a:solidFill>
              </a:defRPr>
            </a:lvl4pPr>
            <a:lvl5pPr>
              <a:buNone/>
              <a:defRPr b="1">
                <a:solidFill>
                  <a:schemeClr val="accent1"/>
                </a:solidFill>
              </a:defRPr>
            </a:lvl5pPr>
          </a:lstStyle>
          <a:p>
            <a:pPr lvl="0"/>
            <a:r>
              <a:rPr lang="en-CA" dirty="0"/>
              <a:t>#</a:t>
            </a:r>
          </a:p>
        </p:txBody>
      </p:sp>
      <p:sp>
        <p:nvSpPr>
          <p:cNvPr id="17" name="Text Placeholder 10"/>
          <p:cNvSpPr>
            <a:spLocks noGrp="1"/>
          </p:cNvSpPr>
          <p:nvPr>
            <p:ph type="body" sz="quarter" idx="32" hasCustomPrompt="1"/>
          </p:nvPr>
        </p:nvSpPr>
        <p:spPr>
          <a:xfrm>
            <a:off x="1699050" y="4554255"/>
            <a:ext cx="10157354" cy="1200000"/>
          </a:xfrm>
          <a:prstGeom prst="rect">
            <a:avLst/>
          </a:prstGeom>
          <a:solidFill>
            <a:schemeClr val="bg1">
              <a:lumMod val="95000"/>
            </a:schemeClr>
          </a:solidFill>
        </p:spPr>
        <p:txBody>
          <a:bodyPr lIns="119979" tIns="426645" rIns="119979" bIns="121899">
            <a:noAutofit/>
          </a:bodyPr>
          <a:lstStyle>
            <a:lvl1pPr marL="0" indent="0">
              <a:lnSpc>
                <a:spcPct val="100000"/>
              </a:lnSpc>
              <a:spcBef>
                <a:spcPts val="0"/>
              </a:spcBef>
              <a:buNone/>
              <a:defRPr sz="2100" baseline="0"/>
            </a:lvl1pPr>
            <a:lvl2pPr>
              <a:buNone/>
              <a:defRPr sz="2400"/>
            </a:lvl2pPr>
            <a:lvl3pPr>
              <a:buNone/>
              <a:defRPr sz="2400"/>
            </a:lvl3pPr>
            <a:lvl4pPr>
              <a:buNone/>
              <a:defRPr sz="2400"/>
            </a:lvl4pPr>
            <a:lvl5pPr>
              <a:buNone/>
              <a:defRPr sz="2400"/>
            </a:lvl5pPr>
          </a:lstStyle>
          <a:p>
            <a:pPr lvl="0"/>
            <a:r>
              <a:rPr lang="en-US" dirty="0"/>
              <a:t>This is where your body text goes</a:t>
            </a:r>
          </a:p>
        </p:txBody>
      </p:sp>
      <p:sp>
        <p:nvSpPr>
          <p:cNvPr id="19" name="Text Placeholder 10"/>
          <p:cNvSpPr>
            <a:spLocks noGrp="1"/>
          </p:cNvSpPr>
          <p:nvPr>
            <p:ph type="body" sz="quarter" idx="33" hasCustomPrompt="1"/>
          </p:nvPr>
        </p:nvSpPr>
        <p:spPr>
          <a:xfrm>
            <a:off x="1699049" y="4554255"/>
            <a:ext cx="10166588" cy="427603"/>
          </a:xfrm>
          <a:prstGeom prst="rect">
            <a:avLst/>
          </a:prstGeom>
          <a:noFill/>
        </p:spPr>
        <p:txBody>
          <a:bodyPr lIns="119979" tIns="0" rIns="121899" bIns="0" anchor="b" anchorCtr="0">
            <a:noAutofit/>
          </a:bodyPr>
          <a:lstStyle>
            <a:lvl1pPr marL="0" indent="0">
              <a:lnSpc>
                <a:spcPct val="100000"/>
              </a:lnSpc>
              <a:spcBef>
                <a:spcPts val="0"/>
              </a:spcBef>
              <a:buNone/>
              <a:defRPr sz="2100" b="1" cap="all" baseline="0">
                <a:solidFill>
                  <a:schemeClr val="accent1"/>
                </a:solidFill>
              </a:defRPr>
            </a:lvl1pPr>
            <a:lvl2pPr>
              <a:buNone/>
              <a:defRPr sz="2400"/>
            </a:lvl2pPr>
            <a:lvl3pPr>
              <a:buNone/>
              <a:defRPr sz="2400"/>
            </a:lvl3pPr>
            <a:lvl4pPr>
              <a:buNone/>
              <a:defRPr sz="2400"/>
            </a:lvl4pPr>
            <a:lvl5pPr>
              <a:buNone/>
              <a:defRPr sz="2400"/>
            </a:lvl5pPr>
          </a:lstStyle>
          <a:p>
            <a:pPr lvl="0"/>
            <a:r>
              <a:rPr lang="en-US" dirty="0"/>
              <a:t>This is where your sub-heading goes</a:t>
            </a:r>
          </a:p>
        </p:txBody>
      </p:sp>
      <p:sp>
        <p:nvSpPr>
          <p:cNvPr id="20" name="Text Placeholder 22"/>
          <p:cNvSpPr>
            <a:spLocks noGrp="1"/>
          </p:cNvSpPr>
          <p:nvPr>
            <p:ph type="body" sz="quarter" idx="34" hasCustomPrompt="1"/>
          </p:nvPr>
        </p:nvSpPr>
        <p:spPr>
          <a:xfrm>
            <a:off x="331655" y="4554255"/>
            <a:ext cx="1199688" cy="1200000"/>
          </a:xfrm>
          <a:prstGeom prst="rect">
            <a:avLst/>
          </a:prstGeom>
          <a:solidFill>
            <a:schemeClr val="bg1">
              <a:lumMod val="95000"/>
            </a:schemeClr>
          </a:solidFill>
        </p:spPr>
        <p:txBody>
          <a:bodyPr lIns="121899" tIns="60949" rIns="121899" bIns="60949" anchor="ctr"/>
          <a:lstStyle>
            <a:lvl1pPr algn="ctr">
              <a:buNone/>
              <a:defRPr sz="2400" b="1">
                <a:solidFill>
                  <a:schemeClr val="accent1"/>
                </a:solidFill>
              </a:defRPr>
            </a:lvl1pPr>
            <a:lvl2pPr>
              <a:buNone/>
              <a:defRPr b="1">
                <a:solidFill>
                  <a:schemeClr val="accent1"/>
                </a:solidFill>
              </a:defRPr>
            </a:lvl2pPr>
            <a:lvl3pPr>
              <a:buNone/>
              <a:defRPr b="1">
                <a:solidFill>
                  <a:schemeClr val="accent1"/>
                </a:solidFill>
              </a:defRPr>
            </a:lvl3pPr>
            <a:lvl4pPr>
              <a:buNone/>
              <a:defRPr b="1">
                <a:solidFill>
                  <a:schemeClr val="accent1"/>
                </a:solidFill>
              </a:defRPr>
            </a:lvl4pPr>
            <a:lvl5pPr>
              <a:buNone/>
              <a:defRPr b="1">
                <a:solidFill>
                  <a:schemeClr val="accent1"/>
                </a:solidFill>
              </a:defRPr>
            </a:lvl5pPr>
          </a:lstStyle>
          <a:p>
            <a:pPr lvl="0"/>
            <a:r>
              <a:rPr lang="en-CA" dirty="0"/>
              <a:t>#</a:t>
            </a:r>
          </a:p>
        </p:txBody>
      </p:sp>
      <p:sp>
        <p:nvSpPr>
          <p:cNvPr id="2" name="Title 1"/>
          <p:cNvSpPr>
            <a:spLocks noGrp="1"/>
          </p:cNvSpPr>
          <p:nvPr>
            <p:ph type="title" hasCustomPrompt="1"/>
          </p:nvPr>
        </p:nvSpPr>
        <p:spPr/>
        <p:txBody>
          <a:bodyPr/>
          <a:lstStyle>
            <a:lvl1pPr>
              <a:defRPr/>
            </a:lvl1pPr>
          </a:lstStyle>
          <a:p>
            <a:r>
              <a:rPr lang="en-US" dirty="0"/>
              <a:t>This is where your heading goes</a:t>
            </a:r>
            <a:endParaRPr lang="en-CA" dirty="0"/>
          </a:p>
        </p:txBody>
      </p:sp>
    </p:spTree>
    <p:extLst>
      <p:ext uri="{BB962C8B-B14F-4D97-AF65-F5344CB8AC3E}">
        <p14:creationId xmlns:p14="http://schemas.microsoft.com/office/powerpoint/2010/main" val="35199875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Image and text (option 8)">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a:xfrm>
            <a:off x="11071516" y="6412875"/>
            <a:ext cx="914162" cy="268224"/>
          </a:xfrm>
        </p:spPr>
        <p:txBody>
          <a:bodyPr/>
          <a:lstStyle/>
          <a:p>
            <a:fld id="{DC3F313E-FFED-4F14-A64F-753620A52619}" type="slidenum">
              <a:rPr lang="en-CA" smtClean="0"/>
              <a:pPr/>
              <a:t>‹#›</a:t>
            </a:fld>
            <a:endParaRPr lang="en-CA"/>
          </a:p>
        </p:txBody>
      </p:sp>
      <p:sp>
        <p:nvSpPr>
          <p:cNvPr id="7" name="Text Placeholder 10"/>
          <p:cNvSpPr>
            <a:spLocks noGrp="1"/>
          </p:cNvSpPr>
          <p:nvPr>
            <p:ph type="body" sz="quarter" idx="13" hasCustomPrompt="1"/>
          </p:nvPr>
        </p:nvSpPr>
        <p:spPr>
          <a:xfrm>
            <a:off x="1726750" y="1397000"/>
            <a:ext cx="4164515" cy="2032000"/>
          </a:xfrm>
          <a:prstGeom prst="rect">
            <a:avLst/>
          </a:prstGeom>
          <a:solidFill>
            <a:schemeClr val="bg1">
              <a:lumMod val="95000"/>
            </a:schemeClr>
          </a:solidFill>
        </p:spPr>
        <p:txBody>
          <a:bodyPr lIns="119979" tIns="731520" rIns="119979" bIns="121899">
            <a:noAutofit/>
          </a:bodyPr>
          <a:lstStyle>
            <a:lvl1pPr marL="0" indent="0">
              <a:lnSpc>
                <a:spcPct val="100000"/>
              </a:lnSpc>
              <a:spcBef>
                <a:spcPts val="800"/>
              </a:spcBef>
              <a:buNone/>
              <a:defRPr sz="1900" baseline="0"/>
            </a:lvl1pPr>
            <a:lvl2pPr>
              <a:buNone/>
              <a:defRPr sz="2400"/>
            </a:lvl2pPr>
            <a:lvl3pPr>
              <a:buNone/>
              <a:defRPr sz="2400"/>
            </a:lvl3pPr>
            <a:lvl4pPr>
              <a:buNone/>
              <a:defRPr sz="2400"/>
            </a:lvl4pPr>
            <a:lvl5pPr>
              <a:buNone/>
              <a:defRPr sz="2400"/>
            </a:lvl5pPr>
          </a:lstStyle>
          <a:p>
            <a:pPr lvl="0"/>
            <a:r>
              <a:rPr lang="en-US" dirty="0"/>
              <a:t>This is where your body text goes</a:t>
            </a:r>
          </a:p>
        </p:txBody>
      </p:sp>
      <p:sp>
        <p:nvSpPr>
          <p:cNvPr id="13" name="Text Placeholder 10"/>
          <p:cNvSpPr>
            <a:spLocks noGrp="1"/>
          </p:cNvSpPr>
          <p:nvPr>
            <p:ph type="body" sz="quarter" idx="17" hasCustomPrompt="1"/>
          </p:nvPr>
        </p:nvSpPr>
        <p:spPr>
          <a:xfrm>
            <a:off x="1726750" y="1397000"/>
            <a:ext cx="4164515" cy="731520"/>
          </a:xfrm>
          <a:prstGeom prst="rect">
            <a:avLst/>
          </a:prstGeom>
          <a:noFill/>
        </p:spPr>
        <p:txBody>
          <a:bodyPr lIns="119979" tIns="118872" rIns="121899" bIns="118872" anchor="t" anchorCtr="0">
            <a:noAutofit/>
          </a:bodyPr>
          <a:lstStyle>
            <a:lvl1pPr marL="0" indent="0">
              <a:lnSpc>
                <a:spcPct val="100000"/>
              </a:lnSpc>
              <a:spcBef>
                <a:spcPts val="800"/>
              </a:spcBef>
              <a:buNone/>
              <a:defRPr sz="1900" b="1" cap="all" baseline="0">
                <a:solidFill>
                  <a:schemeClr val="accent1"/>
                </a:solidFill>
              </a:defRPr>
            </a:lvl1pPr>
            <a:lvl2pPr>
              <a:buNone/>
              <a:defRPr sz="2400"/>
            </a:lvl2pPr>
            <a:lvl3pPr>
              <a:buNone/>
              <a:defRPr sz="2400"/>
            </a:lvl3pPr>
            <a:lvl4pPr>
              <a:buNone/>
              <a:defRPr sz="2400"/>
            </a:lvl4pPr>
            <a:lvl5pPr>
              <a:buNone/>
              <a:defRPr sz="2400"/>
            </a:lvl5pPr>
          </a:lstStyle>
          <a:p>
            <a:pPr lvl="0"/>
            <a:r>
              <a:rPr lang="en-US" dirty="0"/>
              <a:t>This is where your sub-heading goes</a:t>
            </a:r>
          </a:p>
        </p:txBody>
      </p:sp>
      <p:sp>
        <p:nvSpPr>
          <p:cNvPr id="38" name="Text Placeholder 10"/>
          <p:cNvSpPr>
            <a:spLocks noGrp="1"/>
          </p:cNvSpPr>
          <p:nvPr>
            <p:ph type="body" sz="quarter" idx="28" hasCustomPrompt="1"/>
          </p:nvPr>
        </p:nvSpPr>
        <p:spPr>
          <a:xfrm>
            <a:off x="1726750" y="3733800"/>
            <a:ext cx="4164515" cy="2032000"/>
          </a:xfrm>
          <a:prstGeom prst="rect">
            <a:avLst/>
          </a:prstGeom>
          <a:solidFill>
            <a:schemeClr val="bg1">
              <a:lumMod val="95000"/>
            </a:schemeClr>
          </a:solidFill>
        </p:spPr>
        <p:txBody>
          <a:bodyPr lIns="119979" tIns="731520" rIns="119979" bIns="121899">
            <a:noAutofit/>
          </a:bodyPr>
          <a:lstStyle>
            <a:lvl1pPr marL="0" indent="0">
              <a:lnSpc>
                <a:spcPct val="100000"/>
              </a:lnSpc>
              <a:spcBef>
                <a:spcPts val="800"/>
              </a:spcBef>
              <a:buNone/>
              <a:defRPr sz="1900" baseline="0"/>
            </a:lvl1pPr>
            <a:lvl2pPr>
              <a:buNone/>
              <a:defRPr sz="2400"/>
            </a:lvl2pPr>
            <a:lvl3pPr>
              <a:buNone/>
              <a:defRPr sz="2400"/>
            </a:lvl3pPr>
            <a:lvl4pPr>
              <a:buNone/>
              <a:defRPr sz="2400"/>
            </a:lvl4pPr>
            <a:lvl5pPr>
              <a:buNone/>
              <a:defRPr sz="2400"/>
            </a:lvl5pPr>
          </a:lstStyle>
          <a:p>
            <a:pPr lvl="0"/>
            <a:r>
              <a:rPr lang="en-US" dirty="0"/>
              <a:t>This is where your body text goes</a:t>
            </a:r>
          </a:p>
        </p:txBody>
      </p:sp>
      <p:sp>
        <p:nvSpPr>
          <p:cNvPr id="39" name="Text Placeholder 10"/>
          <p:cNvSpPr>
            <a:spLocks noGrp="1"/>
          </p:cNvSpPr>
          <p:nvPr>
            <p:ph type="body" sz="quarter" idx="29" hasCustomPrompt="1"/>
          </p:nvPr>
        </p:nvSpPr>
        <p:spPr>
          <a:xfrm>
            <a:off x="1726750" y="3733800"/>
            <a:ext cx="4164515" cy="731520"/>
          </a:xfrm>
          <a:prstGeom prst="rect">
            <a:avLst/>
          </a:prstGeom>
          <a:noFill/>
        </p:spPr>
        <p:txBody>
          <a:bodyPr lIns="119979" tIns="118872" rIns="118872" bIns="118872" anchor="t" anchorCtr="0">
            <a:noAutofit/>
          </a:bodyPr>
          <a:lstStyle>
            <a:lvl1pPr marL="0" indent="0">
              <a:lnSpc>
                <a:spcPct val="100000"/>
              </a:lnSpc>
              <a:spcBef>
                <a:spcPts val="0"/>
              </a:spcBef>
              <a:buNone/>
              <a:defRPr sz="1900" b="1" cap="all" baseline="0">
                <a:solidFill>
                  <a:schemeClr val="accent1"/>
                </a:solidFill>
              </a:defRPr>
            </a:lvl1pPr>
            <a:lvl2pPr>
              <a:buNone/>
              <a:defRPr sz="2400"/>
            </a:lvl2pPr>
            <a:lvl3pPr>
              <a:buNone/>
              <a:defRPr sz="2400"/>
            </a:lvl3pPr>
            <a:lvl4pPr>
              <a:buNone/>
              <a:defRPr sz="2400"/>
            </a:lvl4pPr>
            <a:lvl5pPr>
              <a:buNone/>
              <a:defRPr sz="2400"/>
            </a:lvl5pPr>
          </a:lstStyle>
          <a:p>
            <a:pPr lvl="0"/>
            <a:r>
              <a:rPr lang="en-US" dirty="0"/>
              <a:t>This is where your sub-heading goes</a:t>
            </a:r>
          </a:p>
        </p:txBody>
      </p:sp>
      <p:sp>
        <p:nvSpPr>
          <p:cNvPr id="41" name="Text Placeholder 10"/>
          <p:cNvSpPr>
            <a:spLocks noGrp="1"/>
          </p:cNvSpPr>
          <p:nvPr>
            <p:ph type="body" sz="quarter" idx="31" hasCustomPrompt="1"/>
          </p:nvPr>
        </p:nvSpPr>
        <p:spPr>
          <a:xfrm>
            <a:off x="7396260" y="1397000"/>
            <a:ext cx="4164515" cy="2032000"/>
          </a:xfrm>
          <a:prstGeom prst="rect">
            <a:avLst/>
          </a:prstGeom>
          <a:solidFill>
            <a:schemeClr val="bg1">
              <a:lumMod val="95000"/>
            </a:schemeClr>
          </a:solidFill>
        </p:spPr>
        <p:txBody>
          <a:bodyPr lIns="119979" tIns="731520" rIns="119979" bIns="121899">
            <a:noAutofit/>
          </a:bodyPr>
          <a:lstStyle>
            <a:lvl1pPr marL="0" indent="0">
              <a:lnSpc>
                <a:spcPct val="100000"/>
              </a:lnSpc>
              <a:spcBef>
                <a:spcPts val="800"/>
              </a:spcBef>
              <a:buNone/>
              <a:defRPr sz="1900" baseline="0"/>
            </a:lvl1pPr>
            <a:lvl2pPr>
              <a:buNone/>
              <a:defRPr sz="2400"/>
            </a:lvl2pPr>
            <a:lvl3pPr>
              <a:buNone/>
              <a:defRPr sz="2400"/>
            </a:lvl3pPr>
            <a:lvl4pPr>
              <a:buNone/>
              <a:defRPr sz="2400"/>
            </a:lvl4pPr>
            <a:lvl5pPr>
              <a:buNone/>
              <a:defRPr sz="2400"/>
            </a:lvl5pPr>
          </a:lstStyle>
          <a:p>
            <a:pPr lvl="0"/>
            <a:r>
              <a:rPr lang="en-US" dirty="0"/>
              <a:t>This is where your body text goes</a:t>
            </a:r>
          </a:p>
        </p:txBody>
      </p:sp>
      <p:sp>
        <p:nvSpPr>
          <p:cNvPr id="42" name="Text Placeholder 10"/>
          <p:cNvSpPr>
            <a:spLocks noGrp="1"/>
          </p:cNvSpPr>
          <p:nvPr>
            <p:ph type="body" sz="quarter" idx="32" hasCustomPrompt="1"/>
          </p:nvPr>
        </p:nvSpPr>
        <p:spPr>
          <a:xfrm>
            <a:off x="7396260" y="1397000"/>
            <a:ext cx="4164515" cy="731520"/>
          </a:xfrm>
          <a:prstGeom prst="rect">
            <a:avLst/>
          </a:prstGeom>
          <a:noFill/>
        </p:spPr>
        <p:txBody>
          <a:bodyPr lIns="119979" tIns="118872" rIns="118872" bIns="118872" anchor="t" anchorCtr="0">
            <a:noAutofit/>
          </a:bodyPr>
          <a:lstStyle>
            <a:lvl1pPr marL="0" indent="0">
              <a:lnSpc>
                <a:spcPct val="100000"/>
              </a:lnSpc>
              <a:spcBef>
                <a:spcPts val="0"/>
              </a:spcBef>
              <a:buNone/>
              <a:defRPr sz="1900" b="1" cap="all" baseline="0">
                <a:solidFill>
                  <a:schemeClr val="accent1"/>
                </a:solidFill>
              </a:defRPr>
            </a:lvl1pPr>
            <a:lvl2pPr>
              <a:buNone/>
              <a:defRPr sz="2400"/>
            </a:lvl2pPr>
            <a:lvl3pPr>
              <a:buNone/>
              <a:defRPr sz="2400"/>
            </a:lvl3pPr>
            <a:lvl4pPr>
              <a:buNone/>
              <a:defRPr sz="2400"/>
            </a:lvl4pPr>
            <a:lvl5pPr>
              <a:buNone/>
              <a:defRPr sz="2400"/>
            </a:lvl5pPr>
          </a:lstStyle>
          <a:p>
            <a:pPr lvl="0"/>
            <a:r>
              <a:rPr lang="en-US" dirty="0"/>
              <a:t>This is where your sub-heading goes</a:t>
            </a:r>
          </a:p>
        </p:txBody>
      </p:sp>
      <p:sp>
        <p:nvSpPr>
          <p:cNvPr id="44" name="Text Placeholder 10"/>
          <p:cNvSpPr>
            <a:spLocks noGrp="1"/>
          </p:cNvSpPr>
          <p:nvPr>
            <p:ph type="body" sz="quarter" idx="34" hasCustomPrompt="1"/>
          </p:nvPr>
        </p:nvSpPr>
        <p:spPr>
          <a:xfrm>
            <a:off x="7396260" y="3733800"/>
            <a:ext cx="4164515" cy="2032000"/>
          </a:xfrm>
          <a:prstGeom prst="rect">
            <a:avLst/>
          </a:prstGeom>
          <a:solidFill>
            <a:schemeClr val="bg1">
              <a:lumMod val="95000"/>
            </a:schemeClr>
          </a:solidFill>
        </p:spPr>
        <p:txBody>
          <a:bodyPr lIns="119979" tIns="731520" rIns="119979" bIns="121899">
            <a:noAutofit/>
          </a:bodyPr>
          <a:lstStyle>
            <a:lvl1pPr marL="0" indent="0">
              <a:lnSpc>
                <a:spcPct val="100000"/>
              </a:lnSpc>
              <a:spcBef>
                <a:spcPts val="800"/>
              </a:spcBef>
              <a:buNone/>
              <a:defRPr sz="1900" baseline="0"/>
            </a:lvl1pPr>
            <a:lvl2pPr>
              <a:buNone/>
              <a:defRPr sz="2400"/>
            </a:lvl2pPr>
            <a:lvl3pPr>
              <a:buNone/>
              <a:defRPr sz="2400"/>
            </a:lvl3pPr>
            <a:lvl4pPr>
              <a:buNone/>
              <a:defRPr sz="2400"/>
            </a:lvl4pPr>
            <a:lvl5pPr>
              <a:buNone/>
              <a:defRPr sz="2400"/>
            </a:lvl5pPr>
          </a:lstStyle>
          <a:p>
            <a:pPr lvl="0"/>
            <a:r>
              <a:rPr lang="en-US" dirty="0"/>
              <a:t>This is where your body text goes</a:t>
            </a:r>
          </a:p>
        </p:txBody>
      </p:sp>
      <p:sp>
        <p:nvSpPr>
          <p:cNvPr id="45" name="Text Placeholder 10"/>
          <p:cNvSpPr>
            <a:spLocks noGrp="1"/>
          </p:cNvSpPr>
          <p:nvPr>
            <p:ph type="body" sz="quarter" idx="35" hasCustomPrompt="1"/>
          </p:nvPr>
        </p:nvSpPr>
        <p:spPr>
          <a:xfrm>
            <a:off x="7396260" y="3733800"/>
            <a:ext cx="4164515" cy="731520"/>
          </a:xfrm>
          <a:prstGeom prst="rect">
            <a:avLst/>
          </a:prstGeom>
          <a:noFill/>
        </p:spPr>
        <p:txBody>
          <a:bodyPr lIns="119979" tIns="118872" rIns="118872" bIns="118872" anchor="t" anchorCtr="0">
            <a:noAutofit/>
          </a:bodyPr>
          <a:lstStyle>
            <a:lvl1pPr marL="0" indent="0">
              <a:lnSpc>
                <a:spcPct val="100000"/>
              </a:lnSpc>
              <a:spcBef>
                <a:spcPts val="0"/>
              </a:spcBef>
              <a:buNone/>
              <a:defRPr sz="1900" b="1" cap="all" baseline="0">
                <a:solidFill>
                  <a:schemeClr val="accent1"/>
                </a:solidFill>
              </a:defRPr>
            </a:lvl1pPr>
            <a:lvl2pPr>
              <a:buNone/>
              <a:defRPr sz="2400"/>
            </a:lvl2pPr>
            <a:lvl3pPr>
              <a:buNone/>
              <a:defRPr sz="2400"/>
            </a:lvl3pPr>
            <a:lvl4pPr>
              <a:buNone/>
              <a:defRPr sz="2400"/>
            </a:lvl4pPr>
            <a:lvl5pPr>
              <a:buNone/>
              <a:defRPr sz="2400"/>
            </a:lvl5pPr>
          </a:lstStyle>
          <a:p>
            <a:pPr lvl="0"/>
            <a:r>
              <a:rPr lang="en-US" dirty="0"/>
              <a:t>This is where your sub-heading goes</a:t>
            </a:r>
          </a:p>
        </p:txBody>
      </p:sp>
      <p:sp>
        <p:nvSpPr>
          <p:cNvPr id="17" name="Text Placeholder 22"/>
          <p:cNvSpPr>
            <a:spLocks noGrp="1"/>
          </p:cNvSpPr>
          <p:nvPr>
            <p:ph type="body" sz="quarter" idx="37" hasCustomPrompt="1"/>
          </p:nvPr>
        </p:nvSpPr>
        <p:spPr>
          <a:xfrm>
            <a:off x="562508" y="1396987"/>
            <a:ext cx="1055725" cy="1056000"/>
          </a:xfrm>
          <a:prstGeom prst="rect">
            <a:avLst/>
          </a:prstGeom>
          <a:solidFill>
            <a:schemeClr val="bg1">
              <a:lumMod val="95000"/>
            </a:schemeClr>
          </a:solidFill>
        </p:spPr>
        <p:txBody>
          <a:bodyPr lIns="121899" tIns="60949" rIns="121899" bIns="60949" anchor="ctr"/>
          <a:lstStyle>
            <a:lvl1pPr algn="ctr">
              <a:buNone/>
              <a:defRPr sz="2400" b="1">
                <a:solidFill>
                  <a:schemeClr val="accent1"/>
                </a:solidFill>
              </a:defRPr>
            </a:lvl1pPr>
            <a:lvl2pPr>
              <a:buNone/>
              <a:defRPr b="1">
                <a:solidFill>
                  <a:schemeClr val="accent1"/>
                </a:solidFill>
              </a:defRPr>
            </a:lvl2pPr>
            <a:lvl3pPr>
              <a:buNone/>
              <a:defRPr b="1">
                <a:solidFill>
                  <a:schemeClr val="accent1"/>
                </a:solidFill>
              </a:defRPr>
            </a:lvl3pPr>
            <a:lvl4pPr>
              <a:buNone/>
              <a:defRPr b="1">
                <a:solidFill>
                  <a:schemeClr val="accent1"/>
                </a:solidFill>
              </a:defRPr>
            </a:lvl4pPr>
            <a:lvl5pPr>
              <a:buNone/>
              <a:defRPr b="1">
                <a:solidFill>
                  <a:schemeClr val="accent1"/>
                </a:solidFill>
              </a:defRPr>
            </a:lvl5pPr>
          </a:lstStyle>
          <a:p>
            <a:pPr lvl="0"/>
            <a:r>
              <a:rPr lang="en-CA" dirty="0"/>
              <a:t>#</a:t>
            </a:r>
          </a:p>
        </p:txBody>
      </p:sp>
      <p:sp>
        <p:nvSpPr>
          <p:cNvPr id="19" name="Text Placeholder 22"/>
          <p:cNvSpPr>
            <a:spLocks noGrp="1"/>
          </p:cNvSpPr>
          <p:nvPr>
            <p:ph type="body" sz="quarter" idx="38" hasCustomPrompt="1"/>
          </p:nvPr>
        </p:nvSpPr>
        <p:spPr>
          <a:xfrm>
            <a:off x="6232158" y="1396987"/>
            <a:ext cx="1055725" cy="1056000"/>
          </a:xfrm>
          <a:prstGeom prst="rect">
            <a:avLst/>
          </a:prstGeom>
          <a:solidFill>
            <a:schemeClr val="bg1">
              <a:lumMod val="95000"/>
            </a:schemeClr>
          </a:solidFill>
        </p:spPr>
        <p:txBody>
          <a:bodyPr lIns="121899" tIns="60949" rIns="121899" bIns="60949" anchor="ctr"/>
          <a:lstStyle>
            <a:lvl1pPr algn="ctr">
              <a:buNone/>
              <a:defRPr sz="2400" b="1">
                <a:solidFill>
                  <a:schemeClr val="accent1"/>
                </a:solidFill>
              </a:defRPr>
            </a:lvl1pPr>
            <a:lvl2pPr>
              <a:buNone/>
              <a:defRPr b="1">
                <a:solidFill>
                  <a:schemeClr val="accent1"/>
                </a:solidFill>
              </a:defRPr>
            </a:lvl2pPr>
            <a:lvl3pPr>
              <a:buNone/>
              <a:defRPr b="1">
                <a:solidFill>
                  <a:schemeClr val="accent1"/>
                </a:solidFill>
              </a:defRPr>
            </a:lvl3pPr>
            <a:lvl4pPr>
              <a:buNone/>
              <a:defRPr b="1">
                <a:solidFill>
                  <a:schemeClr val="accent1"/>
                </a:solidFill>
              </a:defRPr>
            </a:lvl4pPr>
            <a:lvl5pPr>
              <a:buNone/>
              <a:defRPr b="1">
                <a:solidFill>
                  <a:schemeClr val="accent1"/>
                </a:solidFill>
              </a:defRPr>
            </a:lvl5pPr>
          </a:lstStyle>
          <a:p>
            <a:pPr lvl="0"/>
            <a:r>
              <a:rPr lang="en-CA" dirty="0"/>
              <a:t>#</a:t>
            </a:r>
          </a:p>
        </p:txBody>
      </p:sp>
      <p:sp>
        <p:nvSpPr>
          <p:cNvPr id="20" name="Text Placeholder 22"/>
          <p:cNvSpPr>
            <a:spLocks noGrp="1"/>
          </p:cNvSpPr>
          <p:nvPr>
            <p:ph type="body" sz="quarter" idx="39" hasCustomPrompt="1"/>
          </p:nvPr>
        </p:nvSpPr>
        <p:spPr>
          <a:xfrm>
            <a:off x="562508" y="3733787"/>
            <a:ext cx="1055725" cy="1056000"/>
          </a:xfrm>
          <a:prstGeom prst="rect">
            <a:avLst/>
          </a:prstGeom>
          <a:solidFill>
            <a:schemeClr val="bg1">
              <a:lumMod val="95000"/>
            </a:schemeClr>
          </a:solidFill>
        </p:spPr>
        <p:txBody>
          <a:bodyPr lIns="121899" tIns="60949" rIns="121899" bIns="60949" anchor="ctr"/>
          <a:lstStyle>
            <a:lvl1pPr algn="ctr">
              <a:buNone/>
              <a:defRPr sz="2400" b="1">
                <a:solidFill>
                  <a:schemeClr val="accent1"/>
                </a:solidFill>
              </a:defRPr>
            </a:lvl1pPr>
            <a:lvl2pPr>
              <a:buNone/>
              <a:defRPr b="1">
                <a:solidFill>
                  <a:schemeClr val="accent1"/>
                </a:solidFill>
              </a:defRPr>
            </a:lvl2pPr>
            <a:lvl3pPr>
              <a:buNone/>
              <a:defRPr b="1">
                <a:solidFill>
                  <a:schemeClr val="accent1"/>
                </a:solidFill>
              </a:defRPr>
            </a:lvl3pPr>
            <a:lvl4pPr>
              <a:buNone/>
              <a:defRPr b="1">
                <a:solidFill>
                  <a:schemeClr val="accent1"/>
                </a:solidFill>
              </a:defRPr>
            </a:lvl4pPr>
            <a:lvl5pPr>
              <a:buNone/>
              <a:defRPr b="1">
                <a:solidFill>
                  <a:schemeClr val="accent1"/>
                </a:solidFill>
              </a:defRPr>
            </a:lvl5pPr>
          </a:lstStyle>
          <a:p>
            <a:pPr lvl="0"/>
            <a:r>
              <a:rPr lang="en-CA" dirty="0"/>
              <a:t>#</a:t>
            </a:r>
          </a:p>
        </p:txBody>
      </p:sp>
      <p:sp>
        <p:nvSpPr>
          <p:cNvPr id="21" name="Text Placeholder 22"/>
          <p:cNvSpPr>
            <a:spLocks noGrp="1"/>
          </p:cNvSpPr>
          <p:nvPr>
            <p:ph type="body" sz="quarter" idx="40" hasCustomPrompt="1"/>
          </p:nvPr>
        </p:nvSpPr>
        <p:spPr>
          <a:xfrm>
            <a:off x="6232158" y="3733787"/>
            <a:ext cx="1055725" cy="1056000"/>
          </a:xfrm>
          <a:prstGeom prst="rect">
            <a:avLst/>
          </a:prstGeom>
          <a:solidFill>
            <a:schemeClr val="bg1">
              <a:lumMod val="95000"/>
            </a:schemeClr>
          </a:solidFill>
        </p:spPr>
        <p:txBody>
          <a:bodyPr lIns="121899" tIns="60949" rIns="121899" bIns="60949" anchor="ctr"/>
          <a:lstStyle>
            <a:lvl1pPr algn="ctr">
              <a:buNone/>
              <a:defRPr sz="2400" b="1">
                <a:solidFill>
                  <a:schemeClr val="accent1"/>
                </a:solidFill>
              </a:defRPr>
            </a:lvl1pPr>
            <a:lvl2pPr>
              <a:buNone/>
              <a:defRPr b="1">
                <a:solidFill>
                  <a:schemeClr val="accent1"/>
                </a:solidFill>
              </a:defRPr>
            </a:lvl2pPr>
            <a:lvl3pPr>
              <a:buNone/>
              <a:defRPr b="1">
                <a:solidFill>
                  <a:schemeClr val="accent1"/>
                </a:solidFill>
              </a:defRPr>
            </a:lvl3pPr>
            <a:lvl4pPr>
              <a:buNone/>
              <a:defRPr b="1">
                <a:solidFill>
                  <a:schemeClr val="accent1"/>
                </a:solidFill>
              </a:defRPr>
            </a:lvl4pPr>
            <a:lvl5pPr>
              <a:buNone/>
              <a:defRPr b="1">
                <a:solidFill>
                  <a:schemeClr val="accent1"/>
                </a:solidFill>
              </a:defRPr>
            </a:lvl5pPr>
          </a:lstStyle>
          <a:p>
            <a:pPr lvl="0"/>
            <a:r>
              <a:rPr lang="en-CA" dirty="0"/>
              <a:t>#</a:t>
            </a:r>
          </a:p>
        </p:txBody>
      </p:sp>
      <p:sp>
        <p:nvSpPr>
          <p:cNvPr id="2" name="Title 1"/>
          <p:cNvSpPr>
            <a:spLocks noGrp="1"/>
          </p:cNvSpPr>
          <p:nvPr>
            <p:ph type="title" hasCustomPrompt="1"/>
          </p:nvPr>
        </p:nvSpPr>
        <p:spPr/>
        <p:txBody>
          <a:bodyPr/>
          <a:lstStyle>
            <a:lvl1pPr>
              <a:defRPr/>
            </a:lvl1pPr>
          </a:lstStyle>
          <a:p>
            <a:r>
              <a:rPr lang="en-US" dirty="0"/>
              <a:t>This is where your heading goes</a:t>
            </a:r>
            <a:endParaRPr lang="en-CA" dirty="0"/>
          </a:p>
        </p:txBody>
      </p:sp>
    </p:spTree>
    <p:extLst>
      <p:ext uri="{BB962C8B-B14F-4D97-AF65-F5344CB8AC3E}">
        <p14:creationId xmlns:p14="http://schemas.microsoft.com/office/powerpoint/2010/main" val="21110469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a:xfrm>
            <a:off x="11071516" y="6411976"/>
            <a:ext cx="914162" cy="268224"/>
          </a:xfrm>
        </p:spPr>
        <p:txBody>
          <a:bodyPr/>
          <a:lstStyle/>
          <a:p>
            <a:fld id="{DC3F313E-FFED-4F14-A64F-753620A52619}" type="slidenum">
              <a:rPr lang="en-CA" smtClean="0"/>
              <a:pPr/>
              <a:t>‹#›</a:t>
            </a:fld>
            <a:endParaRPr lang="en-CA" dirty="0"/>
          </a:p>
        </p:txBody>
      </p:sp>
      <p:sp>
        <p:nvSpPr>
          <p:cNvPr id="6" name="Text Placeholder 10"/>
          <p:cNvSpPr>
            <a:spLocks noGrp="1"/>
          </p:cNvSpPr>
          <p:nvPr>
            <p:ph type="body" sz="quarter" idx="13" hasCustomPrompt="1"/>
          </p:nvPr>
        </p:nvSpPr>
        <p:spPr>
          <a:xfrm>
            <a:off x="609441" y="1396999"/>
            <a:ext cx="5383398" cy="963429"/>
          </a:xfrm>
          <a:prstGeom prst="rect">
            <a:avLst/>
          </a:prstGeom>
        </p:spPr>
        <p:txBody>
          <a:bodyPr lIns="118800" tIns="118800" rIns="122400" bIns="118800">
            <a:normAutofit/>
          </a:bodyPr>
          <a:lstStyle>
            <a:lvl1pPr marL="0" indent="0">
              <a:lnSpc>
                <a:spcPct val="125000"/>
              </a:lnSpc>
              <a:spcBef>
                <a:spcPts val="800"/>
              </a:spcBef>
              <a:buNone/>
              <a:defRPr lang="en-US" sz="2400" b="1" kern="1200" cap="all" baseline="0" dirty="0" smtClean="0">
                <a:solidFill>
                  <a:schemeClr val="tx1"/>
                </a:solidFill>
                <a:latin typeface="+mn-lt"/>
                <a:ea typeface="+mn-ea"/>
                <a:cs typeface="+mn-cs"/>
              </a:defRPr>
            </a:lvl1pPr>
            <a:lvl2pPr>
              <a:buNone/>
              <a:defRPr sz="2400"/>
            </a:lvl2pPr>
            <a:lvl3pPr>
              <a:buNone/>
              <a:defRPr sz="2400"/>
            </a:lvl3pPr>
            <a:lvl4pPr>
              <a:buNone/>
              <a:defRPr sz="2400"/>
            </a:lvl4pPr>
            <a:lvl5pPr>
              <a:buNone/>
              <a:defRPr sz="2400"/>
            </a:lvl5pPr>
          </a:lstStyle>
          <a:p>
            <a:pPr marL="0" lvl="0" indent="0" algn="l" defTabSz="1218987" rtl="0" eaLnBrk="1" latinLnBrk="0" hangingPunct="1">
              <a:lnSpc>
                <a:spcPct val="100000"/>
              </a:lnSpc>
              <a:spcBef>
                <a:spcPts val="800"/>
              </a:spcBef>
              <a:buFont typeface="Arial" pitchFamily="34" charset="0"/>
              <a:buNone/>
            </a:pPr>
            <a:r>
              <a:rPr lang="en-US" dirty="0"/>
              <a:t>This is where your sub-heading goes and fits</a:t>
            </a:r>
          </a:p>
        </p:txBody>
      </p:sp>
      <p:sp>
        <p:nvSpPr>
          <p:cNvPr id="13" name="Content Placeholder 7"/>
          <p:cNvSpPr>
            <a:spLocks noGrp="1"/>
          </p:cNvSpPr>
          <p:nvPr>
            <p:ph sz="quarter" idx="12" hasCustomPrompt="1"/>
          </p:nvPr>
        </p:nvSpPr>
        <p:spPr>
          <a:xfrm>
            <a:off x="609441" y="2392326"/>
            <a:ext cx="5383398" cy="3475074"/>
          </a:xfrm>
          <a:prstGeom prst="rect">
            <a:avLst/>
          </a:prstGeom>
        </p:spPr>
        <p:txBody>
          <a:bodyPr lIns="0" tIns="0" rIns="0" bIns="0">
            <a:normAutofit/>
          </a:bodyPr>
          <a:lstStyle>
            <a:lvl1pPr marL="230677" indent="-230677">
              <a:spcBef>
                <a:spcPts val="2400"/>
              </a:spcBef>
              <a:buClr>
                <a:schemeClr val="tx1"/>
              </a:buClr>
              <a:buSzPct val="80000"/>
              <a:buFont typeface="Arial" pitchFamily="34" charset="0"/>
              <a:buChar char="•"/>
              <a:defRPr sz="2400" baseline="0"/>
            </a:lvl1pPr>
            <a:lvl2pPr marL="537539" indent="-226444">
              <a:buClr>
                <a:schemeClr val="tx1"/>
              </a:buClr>
              <a:buSzPct val="80000"/>
              <a:defRPr sz="2400"/>
            </a:lvl2pPr>
            <a:lvl3pPr marL="840170" indent="-230677">
              <a:buClr>
                <a:schemeClr val="tx1"/>
              </a:buClr>
              <a:buSzPct val="80000"/>
              <a:buFont typeface="Arial" pitchFamily="34" charset="0"/>
              <a:buChar char="•"/>
              <a:defRPr sz="2400"/>
            </a:lvl3pPr>
            <a:lvl4pPr marL="1142800" indent="-230677">
              <a:buClr>
                <a:schemeClr val="tx1"/>
              </a:buClr>
              <a:buSzPct val="80000"/>
              <a:defRPr sz="2400"/>
            </a:lvl4pPr>
            <a:lvl5pPr marL="1449664" indent="-230677">
              <a:buClr>
                <a:schemeClr val="tx1"/>
              </a:buClr>
              <a:buSzPct val="80000"/>
              <a:buFont typeface="Arial" pitchFamily="34" charset="0"/>
              <a:buChar char="•"/>
              <a:defRPr sz="2400"/>
            </a:lvl5pPr>
          </a:lstStyle>
          <a:p>
            <a:pPr lvl="0"/>
            <a:r>
              <a:rPr lang="en-US" dirty="0"/>
              <a:t>Insert text, table, chart or image</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8" name="Text Placeholder 10"/>
          <p:cNvSpPr>
            <a:spLocks noGrp="1"/>
          </p:cNvSpPr>
          <p:nvPr>
            <p:ph type="body" sz="quarter" idx="14" hasCustomPrompt="1"/>
          </p:nvPr>
        </p:nvSpPr>
        <p:spPr>
          <a:xfrm>
            <a:off x="6202166" y="1396999"/>
            <a:ext cx="5383398" cy="963429"/>
          </a:xfrm>
          <a:prstGeom prst="rect">
            <a:avLst/>
          </a:prstGeom>
        </p:spPr>
        <p:txBody>
          <a:bodyPr lIns="118800" tIns="118800" rIns="122400" bIns="118800">
            <a:normAutofit/>
          </a:bodyPr>
          <a:lstStyle>
            <a:lvl1pPr marL="0" indent="0">
              <a:lnSpc>
                <a:spcPct val="125000"/>
              </a:lnSpc>
              <a:spcBef>
                <a:spcPts val="800"/>
              </a:spcBef>
              <a:buNone/>
              <a:defRPr lang="en-US" sz="2400" b="1" kern="1200" cap="all" baseline="0" dirty="0" smtClean="0">
                <a:solidFill>
                  <a:schemeClr val="tx1"/>
                </a:solidFill>
                <a:latin typeface="+mn-lt"/>
                <a:ea typeface="+mn-ea"/>
                <a:cs typeface="+mn-cs"/>
              </a:defRPr>
            </a:lvl1pPr>
            <a:lvl2pPr>
              <a:buNone/>
              <a:defRPr sz="2400"/>
            </a:lvl2pPr>
            <a:lvl3pPr>
              <a:buNone/>
              <a:defRPr sz="2400"/>
            </a:lvl3pPr>
            <a:lvl4pPr>
              <a:buNone/>
              <a:defRPr sz="2400"/>
            </a:lvl4pPr>
            <a:lvl5pPr>
              <a:buNone/>
              <a:defRPr sz="2400"/>
            </a:lvl5pPr>
          </a:lstStyle>
          <a:p>
            <a:pPr marL="0" lvl="0" indent="0" algn="l" defTabSz="1218987" rtl="0" eaLnBrk="1" latinLnBrk="0" hangingPunct="1">
              <a:lnSpc>
                <a:spcPct val="100000"/>
              </a:lnSpc>
              <a:spcBef>
                <a:spcPts val="800"/>
              </a:spcBef>
              <a:buFont typeface="Arial" pitchFamily="34" charset="0"/>
              <a:buNone/>
            </a:pPr>
            <a:r>
              <a:rPr lang="en-US" dirty="0"/>
              <a:t>This is where your sub-heading goes and fits</a:t>
            </a:r>
          </a:p>
        </p:txBody>
      </p:sp>
      <p:sp>
        <p:nvSpPr>
          <p:cNvPr id="10" name="Content Placeholder 7"/>
          <p:cNvSpPr>
            <a:spLocks noGrp="1"/>
          </p:cNvSpPr>
          <p:nvPr>
            <p:ph sz="quarter" idx="15" hasCustomPrompt="1"/>
          </p:nvPr>
        </p:nvSpPr>
        <p:spPr>
          <a:xfrm>
            <a:off x="6202166" y="2392326"/>
            <a:ext cx="5383398" cy="3475074"/>
          </a:xfrm>
          <a:prstGeom prst="rect">
            <a:avLst/>
          </a:prstGeom>
        </p:spPr>
        <p:txBody>
          <a:bodyPr lIns="0" tIns="0" rIns="0" bIns="0">
            <a:normAutofit/>
          </a:bodyPr>
          <a:lstStyle>
            <a:lvl1pPr marL="230677" indent="-230677">
              <a:spcBef>
                <a:spcPts val="2400"/>
              </a:spcBef>
              <a:buClr>
                <a:schemeClr val="tx1"/>
              </a:buClr>
              <a:buSzPct val="80000"/>
              <a:buFont typeface="Arial" pitchFamily="34" charset="0"/>
              <a:buChar char="•"/>
              <a:defRPr sz="2400" baseline="0"/>
            </a:lvl1pPr>
            <a:lvl2pPr marL="537539" indent="-226444">
              <a:buClr>
                <a:schemeClr val="tx1"/>
              </a:buClr>
              <a:buSzPct val="80000"/>
              <a:defRPr sz="2400"/>
            </a:lvl2pPr>
            <a:lvl3pPr marL="840170" indent="-230677">
              <a:buClr>
                <a:schemeClr val="tx1"/>
              </a:buClr>
              <a:buSzPct val="80000"/>
              <a:buFont typeface="Arial" pitchFamily="34" charset="0"/>
              <a:buChar char="•"/>
              <a:defRPr sz="2400"/>
            </a:lvl3pPr>
            <a:lvl4pPr marL="1142800" indent="-230677">
              <a:buClr>
                <a:schemeClr val="tx1"/>
              </a:buClr>
              <a:buSzPct val="80000"/>
              <a:defRPr sz="2400"/>
            </a:lvl4pPr>
            <a:lvl5pPr marL="1449664" indent="-230677">
              <a:buClr>
                <a:schemeClr val="tx1"/>
              </a:buClr>
              <a:buSzPct val="80000"/>
              <a:buFont typeface="Arial" pitchFamily="34" charset="0"/>
              <a:buChar char="•"/>
              <a:defRPr sz="2400"/>
            </a:lvl5pPr>
          </a:lstStyle>
          <a:p>
            <a:pPr lvl="0"/>
            <a:r>
              <a:rPr lang="en-US" dirty="0"/>
              <a:t>Insert text, table, chart or image</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2" name="Title 1"/>
          <p:cNvSpPr>
            <a:spLocks noGrp="1"/>
          </p:cNvSpPr>
          <p:nvPr>
            <p:ph type="title" hasCustomPrompt="1"/>
          </p:nvPr>
        </p:nvSpPr>
        <p:spPr/>
        <p:txBody>
          <a:bodyPr/>
          <a:lstStyle>
            <a:lvl1pPr>
              <a:defRPr/>
            </a:lvl1pPr>
          </a:lstStyle>
          <a:p>
            <a:r>
              <a:rPr lang="en-US" dirty="0"/>
              <a:t>This is where your heading goes</a:t>
            </a:r>
            <a:endParaRPr lang="en-CA" dirty="0"/>
          </a:p>
        </p:txBody>
      </p:sp>
    </p:spTree>
    <p:extLst>
      <p:ext uri="{BB962C8B-B14F-4D97-AF65-F5344CB8AC3E}">
        <p14:creationId xmlns:p14="http://schemas.microsoft.com/office/powerpoint/2010/main" val="13204230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9" name="Rectangle 8"/>
          <p:cNvSpPr/>
          <p:nvPr/>
        </p:nvSpPr>
        <p:spPr>
          <a:xfrm>
            <a:off x="0" y="0"/>
            <a:ext cx="11101004" cy="756745"/>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Picture Placeholder 9"/>
          <p:cNvSpPr>
            <a:spLocks noGrp="1"/>
          </p:cNvSpPr>
          <p:nvPr>
            <p:ph type="pic" sz="quarter" idx="15"/>
          </p:nvPr>
        </p:nvSpPr>
        <p:spPr>
          <a:xfrm>
            <a:off x="0" y="0"/>
            <a:ext cx="12188825" cy="5867400"/>
          </a:xfrm>
          <a:prstGeom prst="rect">
            <a:avLst/>
          </a:prstGeom>
          <a:ln>
            <a:noFill/>
          </a:ln>
        </p:spPr>
        <p:txBody>
          <a:bodyPr lIns="121899" tIns="60949" rIns="121899" bIns="60949"/>
          <a:lstStyle>
            <a:lvl1pPr>
              <a:buNone/>
              <a:defRPr/>
            </a:lvl1pPr>
          </a:lstStyle>
          <a:p>
            <a:r>
              <a:rPr lang="en-US"/>
              <a:t>Click icon to add picture</a:t>
            </a:r>
            <a:endParaRPr lang="en-CA" dirty="0"/>
          </a:p>
        </p:txBody>
      </p:sp>
      <p:sp>
        <p:nvSpPr>
          <p:cNvPr id="6" name="Title 1"/>
          <p:cNvSpPr>
            <a:spLocks noGrp="1"/>
          </p:cNvSpPr>
          <p:nvPr>
            <p:ph type="ctrTitle" hasCustomPrompt="1"/>
          </p:nvPr>
        </p:nvSpPr>
        <p:spPr>
          <a:xfrm>
            <a:off x="1" y="4425950"/>
            <a:ext cx="10972800" cy="1117600"/>
          </a:xfrm>
          <a:prstGeom prst="rect">
            <a:avLst/>
          </a:prstGeom>
          <a:solidFill>
            <a:schemeClr val="accent1"/>
          </a:solidFill>
        </p:spPr>
        <p:txBody>
          <a:bodyPr lIns="1143000" tIns="91440" rIns="91440" bIns="91440" anchor="ctr" anchorCtr="0">
            <a:normAutofit/>
          </a:bodyPr>
          <a:lstStyle>
            <a:lvl1pPr algn="l">
              <a:lnSpc>
                <a:spcPct val="90000"/>
              </a:lnSpc>
              <a:defRPr sz="3600" baseline="0">
                <a:solidFill>
                  <a:schemeClr val="bg1"/>
                </a:solidFill>
              </a:defRPr>
            </a:lvl1pPr>
          </a:lstStyle>
          <a:p>
            <a:r>
              <a:rPr lang="en-US" dirty="0"/>
              <a:t>This is a section or chapter page</a:t>
            </a:r>
          </a:p>
        </p:txBody>
      </p:sp>
      <p:sp>
        <p:nvSpPr>
          <p:cNvPr id="13" name="Slide Number Placeholder 12"/>
          <p:cNvSpPr>
            <a:spLocks noGrp="1"/>
          </p:cNvSpPr>
          <p:nvPr>
            <p:ph type="sldNum" sz="quarter" idx="17"/>
          </p:nvPr>
        </p:nvSpPr>
        <p:spPr>
          <a:xfrm>
            <a:off x="11071516" y="6412875"/>
            <a:ext cx="914162" cy="268224"/>
          </a:xfrm>
        </p:spPr>
        <p:txBody>
          <a:bodyPr/>
          <a:lstStyle/>
          <a:p>
            <a:fld id="{DC3F313E-FFED-4F14-A64F-753620A52619}" type="slidenum">
              <a:rPr lang="en-CA" smtClean="0"/>
              <a:pPr/>
              <a:t>‹#›</a:t>
            </a:fld>
            <a:endParaRPr lang="en-CA"/>
          </a:p>
        </p:txBody>
      </p:sp>
      <p:sp>
        <p:nvSpPr>
          <p:cNvPr id="7" name="Rectangle 6">
            <a:extLst>
              <a:ext uri="{FF2B5EF4-FFF2-40B4-BE49-F238E27FC236}">
                <a16:creationId xmlns:a16="http://schemas.microsoft.com/office/drawing/2014/main" id="{11B1054F-215F-4D1C-BBD0-9BC46C83D994}"/>
              </a:ext>
            </a:extLst>
          </p:cNvPr>
          <p:cNvSpPr/>
          <p:nvPr userDrawn="1"/>
        </p:nvSpPr>
        <p:spPr>
          <a:xfrm>
            <a:off x="0" y="0"/>
            <a:ext cx="11101004" cy="756745"/>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1831662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a:xfrm>
            <a:off x="11071516" y="6411976"/>
            <a:ext cx="914162" cy="268224"/>
          </a:xfrm>
        </p:spPr>
        <p:txBody>
          <a:bodyPr/>
          <a:lstStyle/>
          <a:p>
            <a:fld id="{DC3F313E-FFED-4F14-A64F-753620A52619}" type="slidenum">
              <a:rPr lang="en-CA" smtClean="0"/>
              <a:pPr/>
              <a:t>‹#›</a:t>
            </a:fld>
            <a:endParaRPr lang="en-CA" dirty="0"/>
          </a:p>
        </p:txBody>
      </p:sp>
      <p:sp>
        <p:nvSpPr>
          <p:cNvPr id="6" name="Content Placeholder 7"/>
          <p:cNvSpPr>
            <a:spLocks noGrp="1"/>
          </p:cNvSpPr>
          <p:nvPr>
            <p:ph sz="quarter" idx="12" hasCustomPrompt="1"/>
          </p:nvPr>
        </p:nvSpPr>
        <p:spPr>
          <a:xfrm>
            <a:off x="609441" y="1397000"/>
            <a:ext cx="10969943" cy="4470400"/>
          </a:xfrm>
          <a:prstGeom prst="rect">
            <a:avLst/>
          </a:prstGeom>
        </p:spPr>
        <p:txBody>
          <a:bodyPr lIns="0" tIns="0" rIns="0" bIns="0">
            <a:normAutofit/>
          </a:bodyPr>
          <a:lstStyle>
            <a:lvl1pPr marL="230677" indent="-234000">
              <a:spcBef>
                <a:spcPts val="2400"/>
              </a:spcBef>
              <a:buClr>
                <a:schemeClr val="tx1"/>
              </a:buClr>
              <a:buSzPct val="80000"/>
              <a:buFont typeface="Arial" pitchFamily="34" charset="0"/>
              <a:buChar char="•"/>
              <a:defRPr sz="2600"/>
            </a:lvl1pPr>
            <a:lvl2pPr marL="532800" indent="-234000">
              <a:spcBef>
                <a:spcPts val="1600"/>
              </a:spcBef>
              <a:buClr>
                <a:schemeClr val="tx1"/>
              </a:buClr>
              <a:buSzPct val="80000"/>
              <a:defRPr sz="2200"/>
            </a:lvl2pPr>
            <a:lvl3pPr marL="792000" indent="-234000">
              <a:spcBef>
                <a:spcPts val="1600"/>
              </a:spcBef>
              <a:buClr>
                <a:schemeClr val="tx1"/>
              </a:buClr>
              <a:buSzPct val="80000"/>
              <a:buFont typeface="Arial" pitchFamily="34" charset="0"/>
              <a:buChar char="•"/>
              <a:defRPr sz="2200"/>
            </a:lvl3pPr>
            <a:lvl4pPr marL="1080000" indent="-234000">
              <a:spcBef>
                <a:spcPts val="1600"/>
              </a:spcBef>
              <a:buClr>
                <a:schemeClr val="tx1"/>
              </a:buClr>
              <a:buSzPct val="80000"/>
              <a:defRPr sz="2200"/>
            </a:lvl4pPr>
            <a:lvl5pPr marL="1332000" indent="-234000">
              <a:spcBef>
                <a:spcPts val="1600"/>
              </a:spcBef>
              <a:buClr>
                <a:schemeClr val="tx1"/>
              </a:buClr>
              <a:buSzPct val="80000"/>
              <a:buFont typeface="Arial" pitchFamily="34" charset="0"/>
              <a:buChar char="•"/>
              <a:defRPr sz="2200"/>
            </a:lvl5pPr>
          </a:lstStyle>
          <a:p>
            <a:pPr lvl="0"/>
            <a:r>
              <a:rPr lang="en-US" dirty="0"/>
              <a:t>Insert text, table, chart or image</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3" name="Title 2"/>
          <p:cNvSpPr>
            <a:spLocks noGrp="1"/>
          </p:cNvSpPr>
          <p:nvPr>
            <p:ph type="title" hasCustomPrompt="1"/>
          </p:nvPr>
        </p:nvSpPr>
        <p:spPr/>
        <p:txBody>
          <a:bodyPr/>
          <a:lstStyle>
            <a:lvl1pPr>
              <a:defRPr/>
            </a:lvl1pPr>
          </a:lstStyle>
          <a:p>
            <a:r>
              <a:rPr lang="en-US" dirty="0"/>
              <a:t>This is where your heading goes</a:t>
            </a:r>
            <a:endParaRPr lang="en-CA" dirty="0"/>
          </a:p>
        </p:txBody>
      </p:sp>
    </p:spTree>
    <p:extLst>
      <p:ext uri="{BB962C8B-B14F-4D97-AF65-F5344CB8AC3E}">
        <p14:creationId xmlns:p14="http://schemas.microsoft.com/office/powerpoint/2010/main" val="3889028271"/>
      </p:ext>
    </p:extLst>
  </p:cSld>
  <p:clrMapOvr>
    <a:masterClrMapping/>
  </p:clrMapOvr>
  <p:extLst mod="1">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20822F9E-3085-48ED-8B70-A99535E6158A}"/>
              </a:ext>
            </a:extLst>
          </p:cNvPr>
          <p:cNvSpPr>
            <a:spLocks noGrp="1"/>
          </p:cNvSpPr>
          <p:nvPr>
            <p:ph type="pic" sz="quarter" idx="17" hasCustomPrompt="1"/>
          </p:nvPr>
        </p:nvSpPr>
        <p:spPr>
          <a:xfrm>
            <a:off x="0" y="0"/>
            <a:ext cx="12188825" cy="6858000"/>
          </a:xfrm>
        </p:spPr>
        <p:txBody>
          <a:bodyPr/>
          <a:lstStyle>
            <a:lvl1pPr marL="0" indent="0" algn="ctr">
              <a:buNone/>
              <a:defRPr/>
            </a:lvl1pPr>
          </a:lstStyle>
          <a:p>
            <a:r>
              <a:rPr lang="en-CA" dirty="0"/>
              <a:t>Insert your image here</a:t>
            </a:r>
          </a:p>
        </p:txBody>
      </p:sp>
      <p:sp>
        <p:nvSpPr>
          <p:cNvPr id="11" name="Rectangle 10">
            <a:extLst>
              <a:ext uri="{FF2B5EF4-FFF2-40B4-BE49-F238E27FC236}">
                <a16:creationId xmlns:a16="http://schemas.microsoft.com/office/drawing/2014/main" id="{5E655FC1-3522-4FB7-B344-E3736E51D3B0}"/>
              </a:ext>
            </a:extLst>
          </p:cNvPr>
          <p:cNvSpPr/>
          <p:nvPr/>
        </p:nvSpPr>
        <p:spPr>
          <a:xfrm>
            <a:off x="-1" y="6264322"/>
            <a:ext cx="12188825" cy="593678"/>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Text Placeholder 7"/>
          <p:cNvSpPr>
            <a:spLocks noGrp="1"/>
          </p:cNvSpPr>
          <p:nvPr>
            <p:ph type="body" sz="quarter" idx="16" hasCustomPrompt="1"/>
          </p:nvPr>
        </p:nvSpPr>
        <p:spPr>
          <a:xfrm>
            <a:off x="458846" y="6009907"/>
            <a:ext cx="8888104" cy="364601"/>
          </a:xfrm>
          <a:prstGeom prst="rect">
            <a:avLst/>
          </a:prstGeom>
        </p:spPr>
        <p:txBody>
          <a:bodyPr lIns="0" tIns="0" rIns="0" bIns="0" anchor="b">
            <a:noAutofit/>
          </a:bodyPr>
          <a:lstStyle>
            <a:lvl1pPr algn="l">
              <a:buNone/>
              <a:defRPr sz="1800" baseline="0">
                <a:solidFill>
                  <a:schemeClr val="bg1"/>
                </a:solidFill>
              </a:defRPr>
            </a:lvl1pPr>
          </a:lstStyle>
          <a:p>
            <a:pPr lvl="0"/>
            <a:r>
              <a:rPr lang="en-US" dirty="0"/>
              <a:t>Your name  |  department  |  date here</a:t>
            </a:r>
            <a:endParaRPr lang="en-CA" dirty="0"/>
          </a:p>
        </p:txBody>
      </p:sp>
      <p:sp>
        <p:nvSpPr>
          <p:cNvPr id="7" name="Text Placeholder 19"/>
          <p:cNvSpPr>
            <a:spLocks noGrp="1"/>
          </p:cNvSpPr>
          <p:nvPr>
            <p:ph type="body" sz="quarter" idx="14" hasCustomPrompt="1"/>
          </p:nvPr>
        </p:nvSpPr>
        <p:spPr>
          <a:xfrm>
            <a:off x="431550" y="4249669"/>
            <a:ext cx="8915400" cy="364601"/>
          </a:xfrm>
          <a:prstGeom prst="rect">
            <a:avLst/>
          </a:prstGeom>
        </p:spPr>
        <p:txBody>
          <a:bodyPr lIns="0" tIns="0" rIns="0" bIns="0" anchor="t" anchorCtr="0">
            <a:noAutofit/>
          </a:bodyPr>
          <a:lstStyle>
            <a:lvl1pPr marL="0" algn="l">
              <a:spcBef>
                <a:spcPts val="0"/>
              </a:spcBef>
              <a:spcAft>
                <a:spcPts val="0"/>
              </a:spcAft>
              <a:buFontTx/>
              <a:buNone/>
              <a:defRPr sz="2400" b="0" i="0" cap="all" spc="67" baseline="0">
                <a:solidFill>
                  <a:schemeClr val="accent2"/>
                </a:solidFill>
              </a:defRPr>
            </a:lvl1pPr>
            <a:lvl2pPr marL="0">
              <a:buFontTx/>
              <a:buNone/>
              <a:defRPr sz="2100" b="0" i="0" cap="all">
                <a:solidFill>
                  <a:schemeClr val="bg1"/>
                </a:solidFill>
              </a:defRPr>
            </a:lvl2pPr>
            <a:lvl3pPr marL="0" indent="0">
              <a:buFontTx/>
              <a:buNone/>
              <a:defRPr sz="2100" b="0" i="0" cap="all">
                <a:solidFill>
                  <a:schemeClr val="bg1"/>
                </a:solidFill>
              </a:defRPr>
            </a:lvl3pPr>
            <a:lvl4pPr marL="0" indent="0">
              <a:buFontTx/>
              <a:buNone/>
              <a:defRPr sz="2100" b="0" i="0" cap="all">
                <a:solidFill>
                  <a:schemeClr val="bg1"/>
                </a:solidFill>
              </a:defRPr>
            </a:lvl4pPr>
            <a:lvl5pPr marL="0" indent="0">
              <a:buFontTx/>
              <a:buNone/>
              <a:defRPr sz="2100" b="0" i="0" cap="all">
                <a:solidFill>
                  <a:schemeClr val="bg1"/>
                </a:solidFill>
              </a:defRPr>
            </a:lvl5pPr>
          </a:lstStyle>
          <a:p>
            <a:pPr lvl="0"/>
            <a:r>
              <a:rPr lang="en-US" dirty="0"/>
              <a:t>Presentation title page: The Sub-title goes here</a:t>
            </a:r>
          </a:p>
        </p:txBody>
      </p:sp>
      <p:sp>
        <p:nvSpPr>
          <p:cNvPr id="3" name="Title 2"/>
          <p:cNvSpPr>
            <a:spLocks noGrp="1"/>
          </p:cNvSpPr>
          <p:nvPr>
            <p:ph type="title" hasCustomPrompt="1"/>
          </p:nvPr>
        </p:nvSpPr>
        <p:spPr>
          <a:xfrm>
            <a:off x="431549" y="4690695"/>
            <a:ext cx="8915400" cy="1143000"/>
          </a:xfrm>
        </p:spPr>
        <p:txBody>
          <a:bodyPr>
            <a:noAutofit/>
          </a:bodyPr>
          <a:lstStyle>
            <a:lvl1pPr algn="l">
              <a:defRPr sz="4400">
                <a:solidFill>
                  <a:schemeClr val="bg1"/>
                </a:solidFill>
              </a:defRPr>
            </a:lvl1pPr>
          </a:lstStyle>
          <a:p>
            <a:r>
              <a:rPr lang="en-US" dirty="0"/>
              <a:t>The main title goes here</a:t>
            </a:r>
            <a:endParaRPr lang="en-CA" dirty="0"/>
          </a:p>
        </p:txBody>
      </p:sp>
      <p:sp>
        <p:nvSpPr>
          <p:cNvPr id="2" name="Rectangle 1">
            <a:extLst>
              <a:ext uri="{FF2B5EF4-FFF2-40B4-BE49-F238E27FC236}">
                <a16:creationId xmlns:a16="http://schemas.microsoft.com/office/drawing/2014/main" id="{CC693858-30B6-4745-8D94-CF62C19841CD}"/>
              </a:ext>
            </a:extLst>
          </p:cNvPr>
          <p:cNvSpPr/>
          <p:nvPr/>
        </p:nvSpPr>
        <p:spPr>
          <a:xfrm>
            <a:off x="240632" y="0"/>
            <a:ext cx="1347536" cy="385011"/>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Rectangle 8">
            <a:extLst>
              <a:ext uri="{FF2B5EF4-FFF2-40B4-BE49-F238E27FC236}">
                <a16:creationId xmlns:a16="http://schemas.microsoft.com/office/drawing/2014/main" id="{7A6FDB58-74BA-497B-A713-7612BCE1F9D9}"/>
              </a:ext>
            </a:extLst>
          </p:cNvPr>
          <p:cNvSpPr/>
          <p:nvPr userDrawn="1"/>
        </p:nvSpPr>
        <p:spPr>
          <a:xfrm>
            <a:off x="-1" y="6264322"/>
            <a:ext cx="12188825" cy="593678"/>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Rectangle 9">
            <a:extLst>
              <a:ext uri="{FF2B5EF4-FFF2-40B4-BE49-F238E27FC236}">
                <a16:creationId xmlns:a16="http://schemas.microsoft.com/office/drawing/2014/main" id="{4FB4785E-6877-4B4A-992C-FB8357E5AA20}"/>
              </a:ext>
            </a:extLst>
          </p:cNvPr>
          <p:cNvSpPr/>
          <p:nvPr userDrawn="1"/>
        </p:nvSpPr>
        <p:spPr>
          <a:xfrm>
            <a:off x="240632" y="0"/>
            <a:ext cx="1347536" cy="385011"/>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574352400"/>
      </p:ext>
    </p:extLst>
  </p:cSld>
  <p:clrMapOvr>
    <a:masterClrMapping/>
  </p:clrMapOvr>
  <p:extLst mod="1">
    <p:ext uri="{DCECCB84-F9BA-43D5-87BE-67443E8EF086}">
      <p15:sldGuideLst xmlns:p15="http://schemas.microsoft.com/office/powerpoint/2012/main"/>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Slide (option 2)">
    <p:spTree>
      <p:nvGrpSpPr>
        <p:cNvPr id="1" name=""/>
        <p:cNvGrpSpPr/>
        <p:nvPr/>
      </p:nvGrpSpPr>
      <p:grpSpPr>
        <a:xfrm>
          <a:off x="0" y="0"/>
          <a:ext cx="0" cy="0"/>
          <a:chOff x="0" y="0"/>
          <a:chExt cx="0" cy="0"/>
        </a:xfrm>
      </p:grpSpPr>
      <p:sp>
        <p:nvSpPr>
          <p:cNvPr id="14" name="Picture Placeholder 13"/>
          <p:cNvSpPr>
            <a:spLocks noGrp="1"/>
          </p:cNvSpPr>
          <p:nvPr>
            <p:ph type="pic" sz="quarter" idx="17" hasCustomPrompt="1"/>
          </p:nvPr>
        </p:nvSpPr>
        <p:spPr>
          <a:xfrm>
            <a:off x="0" y="0"/>
            <a:ext cx="12188825" cy="6858000"/>
          </a:xfrm>
          <a:solidFill>
            <a:schemeClr val="bg1"/>
          </a:solidFill>
        </p:spPr>
        <p:txBody>
          <a:bodyPr>
            <a:noAutofit/>
          </a:bodyPr>
          <a:lstStyle>
            <a:lvl1pPr marL="0" indent="0" algn="r">
              <a:buFontTx/>
              <a:buNone/>
              <a:defRPr baseline="0">
                <a:solidFill>
                  <a:schemeClr val="bg1">
                    <a:lumMod val="95000"/>
                  </a:schemeClr>
                </a:solidFill>
              </a:defRPr>
            </a:lvl1pPr>
          </a:lstStyle>
          <a:p>
            <a:r>
              <a:rPr lang="en-CA" dirty="0"/>
              <a:t>Click on icon to insert an image</a:t>
            </a:r>
          </a:p>
        </p:txBody>
      </p:sp>
      <p:sp>
        <p:nvSpPr>
          <p:cNvPr id="7" name="Text Placeholder 19"/>
          <p:cNvSpPr>
            <a:spLocks noGrp="1"/>
          </p:cNvSpPr>
          <p:nvPr>
            <p:ph type="body" sz="quarter" idx="14" hasCustomPrompt="1"/>
          </p:nvPr>
        </p:nvSpPr>
        <p:spPr>
          <a:xfrm>
            <a:off x="609909" y="1531830"/>
            <a:ext cx="5240743" cy="1098888"/>
          </a:xfrm>
          <a:prstGeom prst="rect">
            <a:avLst/>
          </a:prstGeom>
        </p:spPr>
        <p:txBody>
          <a:bodyPr lIns="0" tIns="0" rIns="0" bIns="0" anchor="b" anchorCtr="0">
            <a:noAutofit/>
          </a:bodyPr>
          <a:lstStyle>
            <a:lvl1pPr marL="0" algn="l">
              <a:lnSpc>
                <a:spcPct val="90000"/>
              </a:lnSpc>
              <a:spcBef>
                <a:spcPts val="0"/>
              </a:spcBef>
              <a:spcAft>
                <a:spcPts val="0"/>
              </a:spcAft>
              <a:buFontTx/>
              <a:buNone/>
              <a:defRPr sz="2400" b="0" i="0" cap="all" spc="67" baseline="0">
                <a:solidFill>
                  <a:schemeClr val="accent2"/>
                </a:solidFill>
              </a:defRPr>
            </a:lvl1pPr>
            <a:lvl2pPr marL="0">
              <a:buFontTx/>
              <a:buNone/>
              <a:defRPr sz="2100" b="0" i="0" cap="all">
                <a:solidFill>
                  <a:schemeClr val="bg1"/>
                </a:solidFill>
              </a:defRPr>
            </a:lvl2pPr>
            <a:lvl3pPr marL="0" indent="0">
              <a:buFontTx/>
              <a:buNone/>
              <a:defRPr sz="2100" b="0" i="0" cap="all">
                <a:solidFill>
                  <a:schemeClr val="bg1"/>
                </a:solidFill>
              </a:defRPr>
            </a:lvl3pPr>
            <a:lvl4pPr marL="0" indent="0">
              <a:buFontTx/>
              <a:buNone/>
              <a:defRPr sz="2100" b="0" i="0" cap="all">
                <a:solidFill>
                  <a:schemeClr val="bg1"/>
                </a:solidFill>
              </a:defRPr>
            </a:lvl4pPr>
            <a:lvl5pPr marL="0" indent="0">
              <a:buFontTx/>
              <a:buNone/>
              <a:defRPr sz="2100" b="0" i="0" cap="all">
                <a:solidFill>
                  <a:schemeClr val="bg1"/>
                </a:solidFill>
              </a:defRPr>
            </a:lvl5pPr>
          </a:lstStyle>
          <a:p>
            <a:pPr lvl="0"/>
            <a:r>
              <a:rPr lang="en-US" dirty="0"/>
              <a:t>Presentation title page: </a:t>
            </a:r>
            <a:br>
              <a:rPr lang="en-US" dirty="0"/>
            </a:br>
            <a:r>
              <a:rPr lang="en-US" dirty="0"/>
              <a:t>The Sub-title goes here</a:t>
            </a:r>
          </a:p>
        </p:txBody>
      </p:sp>
      <p:sp>
        <p:nvSpPr>
          <p:cNvPr id="18" name="Rectangle 17"/>
          <p:cNvSpPr/>
          <p:nvPr/>
        </p:nvSpPr>
        <p:spPr>
          <a:xfrm>
            <a:off x="198303" y="0"/>
            <a:ext cx="1487277" cy="375676"/>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Text Placeholder 7"/>
          <p:cNvSpPr>
            <a:spLocks noGrp="1"/>
          </p:cNvSpPr>
          <p:nvPr>
            <p:ph type="body" sz="quarter" idx="16" hasCustomPrompt="1"/>
          </p:nvPr>
        </p:nvSpPr>
        <p:spPr>
          <a:xfrm>
            <a:off x="609909" y="5919532"/>
            <a:ext cx="5240743" cy="740277"/>
          </a:xfrm>
          <a:prstGeom prst="rect">
            <a:avLst/>
          </a:prstGeom>
        </p:spPr>
        <p:txBody>
          <a:bodyPr lIns="0" tIns="0" rIns="0" bIns="0" anchor="t" anchorCtr="0">
            <a:noAutofit/>
          </a:bodyPr>
          <a:lstStyle>
            <a:lvl1pPr algn="l">
              <a:lnSpc>
                <a:spcPct val="90000"/>
              </a:lnSpc>
              <a:spcBef>
                <a:spcPts val="0"/>
              </a:spcBef>
              <a:buNone/>
              <a:defRPr sz="1800" baseline="0">
                <a:solidFill>
                  <a:schemeClr val="tx1"/>
                </a:solidFill>
              </a:defRPr>
            </a:lvl1pPr>
          </a:lstStyle>
          <a:p>
            <a:pPr lvl="0"/>
            <a:r>
              <a:rPr lang="en-US" dirty="0"/>
              <a:t>Your name  |  department  |  date here</a:t>
            </a:r>
            <a:endParaRPr lang="en-CA" dirty="0"/>
          </a:p>
        </p:txBody>
      </p:sp>
      <p:sp>
        <p:nvSpPr>
          <p:cNvPr id="3" name="Title 2"/>
          <p:cNvSpPr>
            <a:spLocks noGrp="1"/>
          </p:cNvSpPr>
          <p:nvPr>
            <p:ph type="title" hasCustomPrompt="1"/>
          </p:nvPr>
        </p:nvSpPr>
        <p:spPr>
          <a:xfrm>
            <a:off x="582613" y="2800266"/>
            <a:ext cx="5264753" cy="2878636"/>
          </a:xfrm>
        </p:spPr>
        <p:txBody>
          <a:bodyPr>
            <a:normAutofit/>
          </a:bodyPr>
          <a:lstStyle>
            <a:lvl1pPr algn="l">
              <a:defRPr sz="4800">
                <a:solidFill>
                  <a:schemeClr val="tx1"/>
                </a:solidFill>
              </a:defRPr>
            </a:lvl1pPr>
          </a:lstStyle>
          <a:p>
            <a:r>
              <a:rPr lang="en-US" dirty="0"/>
              <a:t>The main title goes here</a:t>
            </a:r>
            <a:endParaRPr lang="en-CA" dirty="0"/>
          </a:p>
        </p:txBody>
      </p:sp>
      <p:sp>
        <p:nvSpPr>
          <p:cNvPr id="19" name="Rectangle 18"/>
          <p:cNvSpPr/>
          <p:nvPr/>
        </p:nvSpPr>
        <p:spPr>
          <a:xfrm>
            <a:off x="0" y="6123713"/>
            <a:ext cx="12188825" cy="734287"/>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Rectangle 8">
            <a:extLst>
              <a:ext uri="{FF2B5EF4-FFF2-40B4-BE49-F238E27FC236}">
                <a16:creationId xmlns:a16="http://schemas.microsoft.com/office/drawing/2014/main" id="{1D361137-E94C-423F-B137-7F68AC93362D}"/>
              </a:ext>
            </a:extLst>
          </p:cNvPr>
          <p:cNvSpPr/>
          <p:nvPr userDrawn="1"/>
        </p:nvSpPr>
        <p:spPr>
          <a:xfrm>
            <a:off x="198303" y="0"/>
            <a:ext cx="1487277" cy="375676"/>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Rectangle 9">
            <a:extLst>
              <a:ext uri="{FF2B5EF4-FFF2-40B4-BE49-F238E27FC236}">
                <a16:creationId xmlns:a16="http://schemas.microsoft.com/office/drawing/2014/main" id="{C7D9A845-DDEE-4AF4-953E-062C8AC420C4}"/>
              </a:ext>
            </a:extLst>
          </p:cNvPr>
          <p:cNvSpPr/>
          <p:nvPr userDrawn="1"/>
        </p:nvSpPr>
        <p:spPr>
          <a:xfrm>
            <a:off x="0" y="6123713"/>
            <a:ext cx="12188825" cy="734287"/>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2654745622"/>
      </p:ext>
    </p:extLst>
  </p:cSld>
  <p:clrMapOvr>
    <a:masterClrMapping/>
  </p:clrMapOvr>
  <p:extLst mod="1">
    <p:ext uri="{DCECCB84-F9BA-43D5-87BE-67443E8EF086}">
      <p15:sldGuideLst xmlns:p15="http://schemas.microsoft.com/office/powerpoint/2012/main"/>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Slide (option 3)">
    <p:spTree>
      <p:nvGrpSpPr>
        <p:cNvPr id="1" name=""/>
        <p:cNvGrpSpPr/>
        <p:nvPr/>
      </p:nvGrpSpPr>
      <p:grpSpPr>
        <a:xfrm>
          <a:off x="0" y="0"/>
          <a:ext cx="0" cy="0"/>
          <a:chOff x="0" y="0"/>
          <a:chExt cx="0" cy="0"/>
        </a:xfrm>
      </p:grpSpPr>
      <p:pic>
        <p:nvPicPr>
          <p:cNvPr id="22" name="Picture 21" descr="ppt_titlepage_opt5.jpg"/>
          <p:cNvPicPr>
            <a:picLocks noChangeAspect="1"/>
          </p:cNvPicPr>
          <p:nvPr/>
        </p:nvPicPr>
        <p:blipFill>
          <a:blip r:embed="rId2" cstate="print"/>
          <a:stretch>
            <a:fillRect/>
          </a:stretch>
        </p:blipFill>
        <p:spPr>
          <a:xfrm>
            <a:off x="0" y="0"/>
            <a:ext cx="12188825" cy="5873751"/>
          </a:xfrm>
          <a:prstGeom prst="rect">
            <a:avLst/>
          </a:prstGeom>
          <a:solidFill>
            <a:schemeClr val="accent1"/>
          </a:solidFill>
        </p:spPr>
      </p:pic>
      <p:sp>
        <p:nvSpPr>
          <p:cNvPr id="17" name="Rectangle 16"/>
          <p:cNvSpPr/>
          <p:nvPr/>
        </p:nvSpPr>
        <p:spPr>
          <a:xfrm>
            <a:off x="1087821" y="6101255"/>
            <a:ext cx="11101004" cy="756745"/>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7" name="Text Placeholder 19"/>
          <p:cNvSpPr>
            <a:spLocks noGrp="1"/>
          </p:cNvSpPr>
          <p:nvPr>
            <p:ph type="body" sz="quarter" idx="19" hasCustomPrompt="1"/>
          </p:nvPr>
        </p:nvSpPr>
        <p:spPr>
          <a:xfrm>
            <a:off x="430529" y="2025650"/>
            <a:ext cx="11204887" cy="774808"/>
          </a:xfrm>
          <a:prstGeom prst="rect">
            <a:avLst/>
          </a:prstGeom>
        </p:spPr>
        <p:txBody>
          <a:bodyPr lIns="0" tIns="121899" rIns="0" bIns="0" anchor="t" anchorCtr="0">
            <a:normAutofit/>
          </a:bodyPr>
          <a:lstStyle>
            <a:lvl1pPr marL="0" algn="r">
              <a:spcBef>
                <a:spcPts val="0"/>
              </a:spcBef>
              <a:spcAft>
                <a:spcPts val="0"/>
              </a:spcAft>
              <a:buFontTx/>
              <a:buNone/>
              <a:defRPr sz="2400" b="0" i="0" cap="all" spc="67" baseline="0">
                <a:solidFill>
                  <a:schemeClr val="bg1"/>
                </a:solidFill>
              </a:defRPr>
            </a:lvl1pPr>
            <a:lvl2pPr marL="0">
              <a:buFontTx/>
              <a:buNone/>
              <a:defRPr sz="2100" b="0" i="0" cap="all">
                <a:solidFill>
                  <a:schemeClr val="bg1"/>
                </a:solidFill>
              </a:defRPr>
            </a:lvl2pPr>
            <a:lvl3pPr marL="0" indent="0">
              <a:buFontTx/>
              <a:buNone/>
              <a:defRPr sz="2100" b="0" i="0" cap="all">
                <a:solidFill>
                  <a:schemeClr val="bg1"/>
                </a:solidFill>
              </a:defRPr>
            </a:lvl3pPr>
            <a:lvl4pPr marL="0" indent="0">
              <a:buFontTx/>
              <a:buNone/>
              <a:defRPr sz="2100" b="0" i="0" cap="all">
                <a:solidFill>
                  <a:schemeClr val="bg1"/>
                </a:solidFill>
              </a:defRPr>
            </a:lvl4pPr>
            <a:lvl5pPr marL="0" indent="0">
              <a:buFontTx/>
              <a:buNone/>
              <a:defRPr sz="2100" b="0" i="0" cap="all">
                <a:solidFill>
                  <a:schemeClr val="bg1"/>
                </a:solidFill>
              </a:defRPr>
            </a:lvl5pPr>
          </a:lstStyle>
          <a:p>
            <a:pPr lvl="0"/>
            <a:r>
              <a:rPr lang="en-US" dirty="0"/>
              <a:t>The Sub-title goes here</a:t>
            </a:r>
          </a:p>
        </p:txBody>
      </p:sp>
      <p:sp>
        <p:nvSpPr>
          <p:cNvPr id="28" name="Text Placeholder 7"/>
          <p:cNvSpPr>
            <a:spLocks noGrp="1"/>
          </p:cNvSpPr>
          <p:nvPr>
            <p:ph type="body" sz="quarter" idx="20" hasCustomPrompt="1"/>
          </p:nvPr>
        </p:nvSpPr>
        <p:spPr>
          <a:xfrm>
            <a:off x="1576633" y="6257763"/>
            <a:ext cx="10058783" cy="433550"/>
          </a:xfrm>
          <a:prstGeom prst="rect">
            <a:avLst/>
          </a:prstGeom>
        </p:spPr>
        <p:txBody>
          <a:bodyPr lIns="0" tIns="0" rIns="0" bIns="0" anchor="b">
            <a:normAutofit/>
          </a:bodyPr>
          <a:lstStyle>
            <a:lvl1pPr algn="r">
              <a:buNone/>
              <a:defRPr sz="1900" baseline="0">
                <a:solidFill>
                  <a:schemeClr val="accent1"/>
                </a:solidFill>
              </a:defRPr>
            </a:lvl1pPr>
          </a:lstStyle>
          <a:p>
            <a:pPr lvl="0"/>
            <a:r>
              <a:rPr lang="en-US" dirty="0"/>
              <a:t>Your name  |  department  |  date here</a:t>
            </a:r>
            <a:endParaRPr lang="en-CA" dirty="0"/>
          </a:p>
        </p:txBody>
      </p:sp>
      <p:sp>
        <p:nvSpPr>
          <p:cNvPr id="29" name="Title 1"/>
          <p:cNvSpPr>
            <a:spLocks noGrp="1"/>
          </p:cNvSpPr>
          <p:nvPr>
            <p:ph type="ctrTitle" hasCustomPrompt="1"/>
          </p:nvPr>
        </p:nvSpPr>
        <p:spPr>
          <a:xfrm>
            <a:off x="430531" y="908050"/>
            <a:ext cx="11204885" cy="1117600"/>
          </a:xfrm>
          <a:prstGeom prst="rect">
            <a:avLst/>
          </a:prstGeom>
        </p:spPr>
        <p:txBody>
          <a:bodyPr lIns="0" tIns="62389" rIns="0" bIns="0" anchor="b" anchorCtr="0">
            <a:normAutofit/>
          </a:bodyPr>
          <a:lstStyle>
            <a:lvl1pPr algn="r">
              <a:lnSpc>
                <a:spcPct val="90000"/>
              </a:lnSpc>
              <a:defRPr sz="4800" baseline="0">
                <a:solidFill>
                  <a:schemeClr val="bg1"/>
                </a:solidFill>
              </a:defRPr>
            </a:lvl1pPr>
          </a:lstStyle>
          <a:p>
            <a:r>
              <a:rPr lang="en-US" dirty="0"/>
              <a:t>This is where your presentation title goes</a:t>
            </a:r>
          </a:p>
        </p:txBody>
      </p:sp>
      <p:sp>
        <p:nvSpPr>
          <p:cNvPr id="33" name="Picture Placeholder 32"/>
          <p:cNvSpPr>
            <a:spLocks noGrp="1"/>
          </p:cNvSpPr>
          <p:nvPr>
            <p:ph type="pic" sz="quarter" idx="21"/>
          </p:nvPr>
        </p:nvSpPr>
        <p:spPr>
          <a:xfrm>
            <a:off x="0" y="2943225"/>
            <a:ext cx="12188825" cy="2590800"/>
          </a:xfrm>
          <a:prstGeom prst="rect">
            <a:avLst/>
          </a:prstGeom>
        </p:spPr>
        <p:txBody>
          <a:bodyPr/>
          <a:lstStyle>
            <a:lvl1pPr>
              <a:buNone/>
              <a:defRPr baseline="0"/>
            </a:lvl1pPr>
          </a:lstStyle>
          <a:p>
            <a:r>
              <a:rPr lang="en-US"/>
              <a:t>Click icon to add picture</a:t>
            </a:r>
            <a:endParaRPr lang="en-CA" dirty="0"/>
          </a:p>
        </p:txBody>
      </p:sp>
      <p:pic>
        <p:nvPicPr>
          <p:cNvPr id="8" name="Picture 7" descr="ppt_titlepage_opt5.jpg">
            <a:extLst>
              <a:ext uri="{FF2B5EF4-FFF2-40B4-BE49-F238E27FC236}">
                <a16:creationId xmlns:a16="http://schemas.microsoft.com/office/drawing/2014/main" id="{CE00FA3D-3856-4B46-9773-ECE6D12949D8}"/>
              </a:ext>
            </a:extLst>
          </p:cNvPr>
          <p:cNvPicPr>
            <a:picLocks noChangeAspect="1"/>
          </p:cNvPicPr>
          <p:nvPr userDrawn="1"/>
        </p:nvPicPr>
        <p:blipFill>
          <a:blip r:embed="rId2" cstate="print"/>
          <a:stretch>
            <a:fillRect/>
          </a:stretch>
        </p:blipFill>
        <p:spPr>
          <a:xfrm>
            <a:off x="0" y="0"/>
            <a:ext cx="12188825" cy="5873751"/>
          </a:xfrm>
          <a:prstGeom prst="rect">
            <a:avLst/>
          </a:prstGeom>
          <a:solidFill>
            <a:schemeClr val="accent1"/>
          </a:solidFill>
        </p:spPr>
      </p:pic>
      <p:sp>
        <p:nvSpPr>
          <p:cNvPr id="9" name="Rectangle 8">
            <a:extLst>
              <a:ext uri="{FF2B5EF4-FFF2-40B4-BE49-F238E27FC236}">
                <a16:creationId xmlns:a16="http://schemas.microsoft.com/office/drawing/2014/main" id="{89B56B9A-73EA-4A4F-858F-A41866B01C55}"/>
              </a:ext>
            </a:extLst>
          </p:cNvPr>
          <p:cNvSpPr/>
          <p:nvPr userDrawn="1"/>
        </p:nvSpPr>
        <p:spPr>
          <a:xfrm>
            <a:off x="1087821" y="6101255"/>
            <a:ext cx="11101004" cy="756745"/>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157960331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162" y="2130426"/>
            <a:ext cx="10360501" cy="1470025"/>
          </a:xfrm>
        </p:spPr>
        <p:txBody>
          <a:bodyPr/>
          <a:lstStyle/>
          <a:p>
            <a:r>
              <a:rPr lang="en-US"/>
              <a:t>Click to edit Master title style</a:t>
            </a:r>
            <a:endParaRPr lang="en-CA"/>
          </a:p>
        </p:txBody>
      </p:sp>
      <p:sp>
        <p:nvSpPr>
          <p:cNvPr id="3" name="Subtitle 2"/>
          <p:cNvSpPr>
            <a:spLocks noGrp="1"/>
          </p:cNvSpPr>
          <p:nvPr>
            <p:ph type="subTitle" idx="1"/>
          </p:nvPr>
        </p:nvSpPr>
        <p:spPr>
          <a:xfrm>
            <a:off x="1828324" y="3886200"/>
            <a:ext cx="8532178"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3CEAC26A-DDAF-401E-94A0-92141B35652F}" type="datetimeFigureOut">
              <a:rPr lang="en-CA" smtClean="0"/>
              <a:t>06/08/2018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8072E05-7777-46DA-B959-7AC4DDD758B1}" type="slidenum">
              <a:rPr lang="en-CA" smtClean="0"/>
              <a:t>‹#›</a:t>
            </a:fld>
            <a:endParaRPr lang="en-CA"/>
          </a:p>
        </p:txBody>
      </p:sp>
    </p:spTree>
    <p:extLst>
      <p:ext uri="{BB962C8B-B14F-4D97-AF65-F5344CB8AC3E}">
        <p14:creationId xmlns:p14="http://schemas.microsoft.com/office/powerpoint/2010/main" val="260534337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3CEAC26A-DDAF-401E-94A0-92141B35652F}" type="datetimeFigureOut">
              <a:rPr lang="en-CA" smtClean="0"/>
              <a:t>06/08/2018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8072E05-7777-46DA-B959-7AC4DDD758B1}" type="slidenum">
              <a:rPr lang="en-CA" smtClean="0"/>
              <a:t>‹#›</a:t>
            </a:fld>
            <a:endParaRPr lang="en-CA"/>
          </a:p>
        </p:txBody>
      </p:sp>
    </p:spTree>
    <p:extLst>
      <p:ext uri="{BB962C8B-B14F-4D97-AF65-F5344CB8AC3E}">
        <p14:creationId xmlns:p14="http://schemas.microsoft.com/office/powerpoint/2010/main" val="257094123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833" y="4406901"/>
            <a:ext cx="10360501" cy="1362075"/>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962833" y="2906713"/>
            <a:ext cx="1036050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CEAC26A-DDAF-401E-94A0-92141B35652F}" type="datetimeFigureOut">
              <a:rPr lang="en-CA" smtClean="0"/>
              <a:t>06/08/2018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8072E05-7777-46DA-B959-7AC4DDD758B1}" type="slidenum">
              <a:rPr lang="en-CA" smtClean="0"/>
              <a:t>‹#›</a:t>
            </a:fld>
            <a:endParaRPr lang="en-CA"/>
          </a:p>
        </p:txBody>
      </p:sp>
    </p:spTree>
    <p:extLst>
      <p:ext uri="{BB962C8B-B14F-4D97-AF65-F5344CB8AC3E}">
        <p14:creationId xmlns:p14="http://schemas.microsoft.com/office/powerpoint/2010/main" val="30007681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609441" y="1600201"/>
            <a:ext cx="538339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6195986" y="1600201"/>
            <a:ext cx="538339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3CEAC26A-DDAF-401E-94A0-92141B35652F}" type="datetimeFigureOut">
              <a:rPr lang="en-CA" smtClean="0"/>
              <a:t>06/08/2018</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98072E05-7777-46DA-B959-7AC4DDD758B1}" type="slidenum">
              <a:rPr lang="en-CA" smtClean="0"/>
              <a:t>‹#›</a:t>
            </a:fld>
            <a:endParaRPr lang="en-CA"/>
          </a:p>
        </p:txBody>
      </p:sp>
    </p:spTree>
    <p:extLst>
      <p:ext uri="{BB962C8B-B14F-4D97-AF65-F5344CB8AC3E}">
        <p14:creationId xmlns:p14="http://schemas.microsoft.com/office/powerpoint/2010/main" val="361051726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609441" y="1535113"/>
            <a:ext cx="538551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441" y="2174875"/>
            <a:ext cx="538551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6191754" y="1535113"/>
            <a:ext cx="538763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1754" y="2174875"/>
            <a:ext cx="538763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3CEAC26A-DDAF-401E-94A0-92141B35652F}" type="datetimeFigureOut">
              <a:rPr lang="en-CA" smtClean="0"/>
              <a:t>06/08/2018</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98072E05-7777-46DA-B959-7AC4DDD758B1}" type="slidenum">
              <a:rPr lang="en-CA" smtClean="0"/>
              <a:t>‹#›</a:t>
            </a:fld>
            <a:endParaRPr lang="en-CA"/>
          </a:p>
        </p:txBody>
      </p:sp>
    </p:spTree>
    <p:extLst>
      <p:ext uri="{BB962C8B-B14F-4D97-AF65-F5344CB8AC3E}">
        <p14:creationId xmlns:p14="http://schemas.microsoft.com/office/powerpoint/2010/main" val="141611190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3CEAC26A-DDAF-401E-94A0-92141B35652F}" type="datetimeFigureOut">
              <a:rPr lang="en-CA" smtClean="0"/>
              <a:t>06/08/2018</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98072E05-7777-46DA-B959-7AC4DDD758B1}" type="slidenum">
              <a:rPr lang="en-CA" smtClean="0"/>
              <a:t>‹#›</a:t>
            </a:fld>
            <a:endParaRPr lang="en-CA"/>
          </a:p>
        </p:txBody>
      </p:sp>
    </p:spTree>
    <p:extLst>
      <p:ext uri="{BB962C8B-B14F-4D97-AF65-F5344CB8AC3E}">
        <p14:creationId xmlns:p14="http://schemas.microsoft.com/office/powerpoint/2010/main" val="42319083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EAC26A-DDAF-401E-94A0-92141B35652F}" type="datetimeFigureOut">
              <a:rPr lang="en-CA" smtClean="0"/>
              <a:t>06/08/2018</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98072E05-7777-46DA-B959-7AC4DDD758B1}" type="slidenum">
              <a:rPr lang="en-CA" smtClean="0"/>
              <a:t>‹#›</a:t>
            </a:fld>
            <a:endParaRPr lang="en-CA"/>
          </a:p>
        </p:txBody>
      </p:sp>
    </p:spTree>
    <p:extLst>
      <p:ext uri="{BB962C8B-B14F-4D97-AF65-F5344CB8AC3E}">
        <p14:creationId xmlns:p14="http://schemas.microsoft.com/office/powerpoint/2010/main" val="1320477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with text (right)">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a:xfrm>
            <a:off x="11071516" y="6411976"/>
            <a:ext cx="914162" cy="268224"/>
          </a:xfrm>
        </p:spPr>
        <p:txBody>
          <a:bodyPr/>
          <a:lstStyle/>
          <a:p>
            <a:fld id="{DC3F313E-FFED-4F14-A64F-753620A52619}" type="slidenum">
              <a:rPr lang="en-CA" smtClean="0"/>
              <a:pPr/>
              <a:t>‹#›</a:t>
            </a:fld>
            <a:endParaRPr lang="en-CA" dirty="0"/>
          </a:p>
        </p:txBody>
      </p:sp>
      <p:sp>
        <p:nvSpPr>
          <p:cNvPr id="8" name="Text Placeholder 10"/>
          <p:cNvSpPr>
            <a:spLocks noGrp="1"/>
          </p:cNvSpPr>
          <p:nvPr>
            <p:ph type="body" sz="quarter" idx="13" hasCustomPrompt="1"/>
          </p:nvPr>
        </p:nvSpPr>
        <p:spPr>
          <a:xfrm>
            <a:off x="7313295" y="2209800"/>
            <a:ext cx="4570809" cy="3719513"/>
          </a:xfrm>
          <a:prstGeom prst="rect">
            <a:avLst/>
          </a:prstGeom>
        </p:spPr>
        <p:txBody>
          <a:bodyPr lIns="0" tIns="121899" rIns="0" bIns="0">
            <a:normAutofit/>
          </a:bodyPr>
          <a:lstStyle>
            <a:lvl1pPr marL="0" indent="0">
              <a:lnSpc>
                <a:spcPct val="100000"/>
              </a:lnSpc>
              <a:spcBef>
                <a:spcPts val="800"/>
              </a:spcBef>
              <a:buNone/>
              <a:defRPr sz="2200" baseline="0"/>
            </a:lvl1pPr>
            <a:lvl2pPr>
              <a:buNone/>
              <a:defRPr sz="2400"/>
            </a:lvl2pPr>
            <a:lvl3pPr>
              <a:buNone/>
              <a:defRPr sz="2400"/>
            </a:lvl3pPr>
            <a:lvl4pPr>
              <a:buNone/>
              <a:defRPr sz="2400"/>
            </a:lvl4pPr>
            <a:lvl5pPr>
              <a:buNone/>
              <a:defRPr sz="2400"/>
            </a:lvl5pPr>
          </a:lstStyle>
          <a:p>
            <a:pPr lvl="0"/>
            <a:r>
              <a:rPr lang="en-US" dirty="0"/>
              <a:t>The body text goes here</a:t>
            </a:r>
          </a:p>
        </p:txBody>
      </p:sp>
      <p:sp>
        <p:nvSpPr>
          <p:cNvPr id="13" name="Text Placeholder 10"/>
          <p:cNvSpPr>
            <a:spLocks noGrp="1"/>
          </p:cNvSpPr>
          <p:nvPr>
            <p:ph type="body" sz="quarter" idx="17" hasCustomPrompt="1"/>
          </p:nvPr>
        </p:nvSpPr>
        <p:spPr>
          <a:xfrm>
            <a:off x="7313295" y="1397000"/>
            <a:ext cx="4570809" cy="816864"/>
          </a:xfrm>
          <a:prstGeom prst="rect">
            <a:avLst/>
          </a:prstGeom>
        </p:spPr>
        <p:txBody>
          <a:bodyPr lIns="0" tIns="0" rIns="0" bIns="0" anchor="b" anchorCtr="0">
            <a:normAutofit/>
          </a:bodyPr>
          <a:lstStyle>
            <a:lvl1pPr marL="0" indent="0">
              <a:lnSpc>
                <a:spcPct val="100000"/>
              </a:lnSpc>
              <a:spcBef>
                <a:spcPts val="800"/>
              </a:spcBef>
              <a:buNone/>
              <a:defRPr sz="2400" b="1" cap="all" baseline="0"/>
            </a:lvl1pPr>
            <a:lvl2pPr>
              <a:buNone/>
              <a:defRPr sz="2400"/>
            </a:lvl2pPr>
            <a:lvl3pPr>
              <a:buNone/>
              <a:defRPr sz="2400"/>
            </a:lvl3pPr>
            <a:lvl4pPr>
              <a:buNone/>
              <a:defRPr sz="2400"/>
            </a:lvl4pPr>
            <a:lvl5pPr>
              <a:buNone/>
              <a:defRPr sz="2400"/>
            </a:lvl5pPr>
          </a:lstStyle>
          <a:p>
            <a:pPr lvl="0"/>
            <a:r>
              <a:rPr lang="en-US" dirty="0"/>
              <a:t>The sub-heading goes here</a:t>
            </a:r>
          </a:p>
        </p:txBody>
      </p:sp>
      <p:sp>
        <p:nvSpPr>
          <p:cNvPr id="11" name="Content Placeholder 7"/>
          <p:cNvSpPr>
            <a:spLocks noGrp="1"/>
          </p:cNvSpPr>
          <p:nvPr>
            <p:ph sz="quarter" idx="12" hasCustomPrompt="1"/>
          </p:nvPr>
        </p:nvSpPr>
        <p:spPr>
          <a:xfrm>
            <a:off x="625475" y="1397000"/>
            <a:ext cx="6365876" cy="4532313"/>
          </a:xfrm>
          <a:prstGeom prst="rect">
            <a:avLst/>
          </a:prstGeom>
        </p:spPr>
        <p:txBody>
          <a:bodyPr lIns="0" tIns="0" rIns="0" bIns="0">
            <a:normAutofit/>
          </a:bodyPr>
          <a:lstStyle>
            <a:lvl1pPr marL="237744" indent="-234000">
              <a:spcBef>
                <a:spcPts val="1600"/>
              </a:spcBef>
              <a:buClr>
                <a:schemeClr val="tx1"/>
              </a:buClr>
              <a:buSzPct val="80000"/>
              <a:buFont typeface="Arial" pitchFamily="34" charset="0"/>
              <a:buChar char="•"/>
              <a:defRPr sz="2600"/>
            </a:lvl1pPr>
            <a:lvl2pPr marL="532800" indent="-234000">
              <a:spcBef>
                <a:spcPts val="1600"/>
              </a:spcBef>
              <a:buClr>
                <a:schemeClr val="tx1"/>
              </a:buClr>
              <a:buSzPct val="80000"/>
              <a:buFont typeface="Calibri" panose="020F0502020204030204" pitchFamily="34" charset="0"/>
              <a:buChar char="–"/>
              <a:defRPr sz="2200"/>
            </a:lvl2pPr>
            <a:lvl3pPr marL="792000" indent="-234000">
              <a:spcBef>
                <a:spcPts val="1600"/>
              </a:spcBef>
              <a:buClr>
                <a:schemeClr val="tx1"/>
              </a:buClr>
              <a:buSzPct val="80000"/>
              <a:buFont typeface="Arial" pitchFamily="34" charset="0"/>
              <a:buChar char="•"/>
              <a:defRPr sz="2200"/>
            </a:lvl3pPr>
            <a:lvl4pPr marL="1080000" indent="-234000">
              <a:spcBef>
                <a:spcPts val="1600"/>
              </a:spcBef>
              <a:buClr>
                <a:schemeClr val="tx1"/>
              </a:buClr>
              <a:buSzPct val="80000"/>
              <a:defRPr sz="2200"/>
            </a:lvl4pPr>
            <a:lvl5pPr marL="1332000" indent="-234000">
              <a:spcBef>
                <a:spcPts val="1600"/>
              </a:spcBef>
              <a:buClr>
                <a:schemeClr val="tx1"/>
              </a:buClr>
              <a:buSzPct val="80000"/>
              <a:buFont typeface="Arial" pitchFamily="34" charset="0"/>
              <a:buChar char="•"/>
              <a:defRPr sz="2200"/>
            </a:lvl5pPr>
          </a:lstStyle>
          <a:p>
            <a:pPr lvl="0"/>
            <a:r>
              <a:rPr lang="en-US" dirty="0"/>
              <a:t>Insert text, table, chart or image</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2" name="Title 1"/>
          <p:cNvSpPr>
            <a:spLocks noGrp="1"/>
          </p:cNvSpPr>
          <p:nvPr>
            <p:ph type="title" hasCustomPrompt="1"/>
          </p:nvPr>
        </p:nvSpPr>
        <p:spPr/>
        <p:txBody>
          <a:bodyPr/>
          <a:lstStyle>
            <a:lvl1pPr>
              <a:defRPr/>
            </a:lvl1pPr>
          </a:lstStyle>
          <a:p>
            <a:r>
              <a:rPr lang="en-US" dirty="0"/>
              <a:t>This is where your heading goes</a:t>
            </a:r>
            <a:endParaRPr lang="en-CA" dirty="0"/>
          </a:p>
        </p:txBody>
      </p:sp>
    </p:spTree>
    <p:extLst>
      <p:ext uri="{BB962C8B-B14F-4D97-AF65-F5344CB8AC3E}">
        <p14:creationId xmlns:p14="http://schemas.microsoft.com/office/powerpoint/2010/main" val="160795051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442" y="273050"/>
            <a:ext cx="4010039"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4765492" y="273051"/>
            <a:ext cx="681389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609442" y="1435101"/>
            <a:ext cx="4010039"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CEAC26A-DDAF-401E-94A0-92141B35652F}" type="datetimeFigureOut">
              <a:rPr lang="en-CA" smtClean="0"/>
              <a:t>06/08/2018</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98072E05-7777-46DA-B959-7AC4DDD758B1}" type="slidenum">
              <a:rPr lang="en-CA" smtClean="0"/>
              <a:t>‹#›</a:t>
            </a:fld>
            <a:endParaRPr lang="en-CA"/>
          </a:p>
        </p:txBody>
      </p:sp>
    </p:spTree>
    <p:extLst>
      <p:ext uri="{BB962C8B-B14F-4D97-AF65-F5344CB8AC3E}">
        <p14:creationId xmlns:p14="http://schemas.microsoft.com/office/powerpoint/2010/main" val="334885029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095" y="4800600"/>
            <a:ext cx="7313295"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2389095" y="612775"/>
            <a:ext cx="7313295"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CA"/>
          </a:p>
        </p:txBody>
      </p:sp>
      <p:sp>
        <p:nvSpPr>
          <p:cNvPr id="4" name="Text Placeholder 3"/>
          <p:cNvSpPr>
            <a:spLocks noGrp="1"/>
          </p:cNvSpPr>
          <p:nvPr>
            <p:ph type="body" sz="half" idx="2"/>
          </p:nvPr>
        </p:nvSpPr>
        <p:spPr>
          <a:xfrm>
            <a:off x="2389095" y="5367338"/>
            <a:ext cx="7313295"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CEAC26A-DDAF-401E-94A0-92141B35652F}" type="datetimeFigureOut">
              <a:rPr lang="en-CA" smtClean="0"/>
              <a:t>06/08/2018</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98072E05-7777-46DA-B959-7AC4DDD758B1}" type="slidenum">
              <a:rPr lang="en-CA" smtClean="0"/>
              <a:t>‹#›</a:t>
            </a:fld>
            <a:endParaRPr lang="en-CA"/>
          </a:p>
        </p:txBody>
      </p:sp>
    </p:spTree>
    <p:extLst>
      <p:ext uri="{BB962C8B-B14F-4D97-AF65-F5344CB8AC3E}">
        <p14:creationId xmlns:p14="http://schemas.microsoft.com/office/powerpoint/2010/main" val="45732994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3CEAC26A-DDAF-401E-94A0-92141B35652F}" type="datetimeFigureOut">
              <a:rPr lang="en-CA" smtClean="0"/>
              <a:t>06/08/2018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8072E05-7777-46DA-B959-7AC4DDD758B1}" type="slidenum">
              <a:rPr lang="en-CA" smtClean="0"/>
              <a:t>‹#›</a:t>
            </a:fld>
            <a:endParaRPr lang="en-CA"/>
          </a:p>
        </p:txBody>
      </p:sp>
    </p:spTree>
    <p:extLst>
      <p:ext uri="{BB962C8B-B14F-4D97-AF65-F5344CB8AC3E}">
        <p14:creationId xmlns:p14="http://schemas.microsoft.com/office/powerpoint/2010/main" val="199337995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6898" y="274639"/>
            <a:ext cx="2742486" cy="5851525"/>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609441" y="274639"/>
            <a:ext cx="802431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3CEAC26A-DDAF-401E-94A0-92141B35652F}" type="datetimeFigureOut">
              <a:rPr lang="en-CA" smtClean="0"/>
              <a:t>06/08/2018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8072E05-7777-46DA-B959-7AC4DDD758B1}" type="slidenum">
              <a:rPr lang="en-CA" smtClean="0"/>
              <a:t>‹#›</a:t>
            </a:fld>
            <a:endParaRPr lang="en-CA"/>
          </a:p>
        </p:txBody>
      </p:sp>
    </p:spTree>
    <p:extLst>
      <p:ext uri="{BB962C8B-B14F-4D97-AF65-F5344CB8AC3E}">
        <p14:creationId xmlns:p14="http://schemas.microsoft.com/office/powerpoint/2010/main" val="428036850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cSld name="1_Title Slid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20822F9E-3085-48ED-8B70-A99535E6158A}"/>
              </a:ext>
            </a:extLst>
          </p:cNvPr>
          <p:cNvSpPr>
            <a:spLocks noGrp="1"/>
          </p:cNvSpPr>
          <p:nvPr>
            <p:ph type="pic" sz="quarter" idx="17" hasCustomPrompt="1"/>
          </p:nvPr>
        </p:nvSpPr>
        <p:spPr>
          <a:xfrm>
            <a:off x="0" y="0"/>
            <a:ext cx="12188825" cy="6858000"/>
          </a:xfrm>
        </p:spPr>
        <p:txBody>
          <a:bodyPr/>
          <a:lstStyle>
            <a:lvl1pPr marL="0" indent="0" algn="ctr">
              <a:buNone/>
              <a:defRPr/>
            </a:lvl1pPr>
          </a:lstStyle>
          <a:p>
            <a:r>
              <a:rPr lang="en-CA" dirty="0"/>
              <a:t>Insert your image here</a:t>
            </a:r>
          </a:p>
        </p:txBody>
      </p:sp>
      <p:sp>
        <p:nvSpPr>
          <p:cNvPr id="11" name="Rectangle 10">
            <a:extLst>
              <a:ext uri="{FF2B5EF4-FFF2-40B4-BE49-F238E27FC236}">
                <a16:creationId xmlns:a16="http://schemas.microsoft.com/office/drawing/2014/main" id="{5E655FC1-3522-4FB7-B344-E3736E51D3B0}"/>
              </a:ext>
            </a:extLst>
          </p:cNvPr>
          <p:cNvSpPr/>
          <p:nvPr/>
        </p:nvSpPr>
        <p:spPr>
          <a:xfrm>
            <a:off x="-1" y="6264322"/>
            <a:ext cx="12188825" cy="593678"/>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Text Placeholder 7"/>
          <p:cNvSpPr>
            <a:spLocks noGrp="1"/>
          </p:cNvSpPr>
          <p:nvPr>
            <p:ph type="body" sz="quarter" idx="16" hasCustomPrompt="1"/>
          </p:nvPr>
        </p:nvSpPr>
        <p:spPr>
          <a:xfrm>
            <a:off x="458846" y="6009907"/>
            <a:ext cx="8888104" cy="364601"/>
          </a:xfrm>
          <a:prstGeom prst="rect">
            <a:avLst/>
          </a:prstGeom>
        </p:spPr>
        <p:txBody>
          <a:bodyPr lIns="0" tIns="0" rIns="0" bIns="0" anchor="b">
            <a:noAutofit/>
          </a:bodyPr>
          <a:lstStyle>
            <a:lvl1pPr algn="l">
              <a:buNone/>
              <a:defRPr sz="1800" baseline="0">
                <a:solidFill>
                  <a:schemeClr val="bg1"/>
                </a:solidFill>
              </a:defRPr>
            </a:lvl1pPr>
          </a:lstStyle>
          <a:p>
            <a:pPr lvl="0"/>
            <a:r>
              <a:rPr lang="en-US" dirty="0"/>
              <a:t>Your name  |  department  |  date here</a:t>
            </a:r>
            <a:endParaRPr lang="en-CA" dirty="0"/>
          </a:p>
        </p:txBody>
      </p:sp>
      <p:sp>
        <p:nvSpPr>
          <p:cNvPr id="7" name="Text Placeholder 19"/>
          <p:cNvSpPr>
            <a:spLocks noGrp="1"/>
          </p:cNvSpPr>
          <p:nvPr>
            <p:ph type="body" sz="quarter" idx="14" hasCustomPrompt="1"/>
          </p:nvPr>
        </p:nvSpPr>
        <p:spPr>
          <a:xfrm>
            <a:off x="431550" y="4249669"/>
            <a:ext cx="8915400" cy="364601"/>
          </a:xfrm>
          <a:prstGeom prst="rect">
            <a:avLst/>
          </a:prstGeom>
        </p:spPr>
        <p:txBody>
          <a:bodyPr lIns="0" tIns="0" rIns="0" bIns="0" anchor="t" anchorCtr="0">
            <a:noAutofit/>
          </a:bodyPr>
          <a:lstStyle>
            <a:lvl1pPr marL="0" algn="l">
              <a:spcBef>
                <a:spcPts val="0"/>
              </a:spcBef>
              <a:spcAft>
                <a:spcPts val="0"/>
              </a:spcAft>
              <a:buFontTx/>
              <a:buNone/>
              <a:defRPr sz="2400" b="0" i="0" cap="all" spc="67" baseline="0">
                <a:solidFill>
                  <a:schemeClr val="accent2"/>
                </a:solidFill>
              </a:defRPr>
            </a:lvl1pPr>
            <a:lvl2pPr marL="0">
              <a:buFontTx/>
              <a:buNone/>
              <a:defRPr sz="2100" b="0" i="0" cap="all">
                <a:solidFill>
                  <a:schemeClr val="bg1"/>
                </a:solidFill>
              </a:defRPr>
            </a:lvl2pPr>
            <a:lvl3pPr marL="0" indent="0">
              <a:buFontTx/>
              <a:buNone/>
              <a:defRPr sz="2100" b="0" i="0" cap="all">
                <a:solidFill>
                  <a:schemeClr val="bg1"/>
                </a:solidFill>
              </a:defRPr>
            </a:lvl3pPr>
            <a:lvl4pPr marL="0" indent="0">
              <a:buFontTx/>
              <a:buNone/>
              <a:defRPr sz="2100" b="0" i="0" cap="all">
                <a:solidFill>
                  <a:schemeClr val="bg1"/>
                </a:solidFill>
              </a:defRPr>
            </a:lvl4pPr>
            <a:lvl5pPr marL="0" indent="0">
              <a:buFontTx/>
              <a:buNone/>
              <a:defRPr sz="2100" b="0" i="0" cap="all">
                <a:solidFill>
                  <a:schemeClr val="bg1"/>
                </a:solidFill>
              </a:defRPr>
            </a:lvl5pPr>
          </a:lstStyle>
          <a:p>
            <a:pPr lvl="0"/>
            <a:r>
              <a:rPr lang="en-US" dirty="0"/>
              <a:t>Presentation title page: The Sub-title goes here</a:t>
            </a:r>
          </a:p>
        </p:txBody>
      </p:sp>
      <p:sp>
        <p:nvSpPr>
          <p:cNvPr id="3" name="Title 2"/>
          <p:cNvSpPr>
            <a:spLocks noGrp="1"/>
          </p:cNvSpPr>
          <p:nvPr>
            <p:ph type="title" hasCustomPrompt="1"/>
          </p:nvPr>
        </p:nvSpPr>
        <p:spPr>
          <a:xfrm>
            <a:off x="431549" y="4690695"/>
            <a:ext cx="8915400" cy="1143000"/>
          </a:xfrm>
        </p:spPr>
        <p:txBody>
          <a:bodyPr>
            <a:noAutofit/>
          </a:bodyPr>
          <a:lstStyle>
            <a:lvl1pPr algn="l">
              <a:defRPr sz="4400">
                <a:solidFill>
                  <a:schemeClr val="bg1"/>
                </a:solidFill>
              </a:defRPr>
            </a:lvl1pPr>
          </a:lstStyle>
          <a:p>
            <a:r>
              <a:rPr lang="en-US" dirty="0"/>
              <a:t>The main title goes here</a:t>
            </a:r>
            <a:endParaRPr lang="en-CA" dirty="0"/>
          </a:p>
        </p:txBody>
      </p:sp>
      <p:sp>
        <p:nvSpPr>
          <p:cNvPr id="2" name="Rectangle 1">
            <a:extLst>
              <a:ext uri="{FF2B5EF4-FFF2-40B4-BE49-F238E27FC236}">
                <a16:creationId xmlns:a16="http://schemas.microsoft.com/office/drawing/2014/main" id="{CC693858-30B6-4745-8D94-CF62C19841CD}"/>
              </a:ext>
            </a:extLst>
          </p:cNvPr>
          <p:cNvSpPr/>
          <p:nvPr/>
        </p:nvSpPr>
        <p:spPr>
          <a:xfrm>
            <a:off x="240632" y="0"/>
            <a:ext cx="1347536" cy="385011"/>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Rectangle 8">
            <a:extLst>
              <a:ext uri="{FF2B5EF4-FFF2-40B4-BE49-F238E27FC236}">
                <a16:creationId xmlns:a16="http://schemas.microsoft.com/office/drawing/2014/main" id="{7A6FDB58-74BA-497B-A713-7612BCE1F9D9}"/>
              </a:ext>
            </a:extLst>
          </p:cNvPr>
          <p:cNvSpPr/>
          <p:nvPr userDrawn="1"/>
        </p:nvSpPr>
        <p:spPr>
          <a:xfrm>
            <a:off x="-1" y="6264322"/>
            <a:ext cx="12188825" cy="593678"/>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Rectangle 9">
            <a:extLst>
              <a:ext uri="{FF2B5EF4-FFF2-40B4-BE49-F238E27FC236}">
                <a16:creationId xmlns:a16="http://schemas.microsoft.com/office/drawing/2014/main" id="{4FB4785E-6877-4B4A-992C-FB8357E5AA20}"/>
              </a:ext>
            </a:extLst>
          </p:cNvPr>
          <p:cNvSpPr/>
          <p:nvPr userDrawn="1"/>
        </p:nvSpPr>
        <p:spPr>
          <a:xfrm>
            <a:off x="240632" y="0"/>
            <a:ext cx="1347536" cy="385011"/>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3481847008"/>
      </p:ext>
    </p:extLst>
  </p:cSld>
  <p:clrMapOvr>
    <a:masterClrMapping/>
  </p:clrMapOvr>
  <p:extLst mod="1">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ext (right)">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a:xfrm>
            <a:off x="11071516" y="6411976"/>
            <a:ext cx="914162" cy="268224"/>
          </a:xfrm>
        </p:spPr>
        <p:txBody>
          <a:bodyPr/>
          <a:lstStyle/>
          <a:p>
            <a:fld id="{DC3F313E-FFED-4F14-A64F-753620A52619}" type="slidenum">
              <a:rPr lang="en-CA" smtClean="0"/>
              <a:pPr/>
              <a:t>‹#›</a:t>
            </a:fld>
            <a:endParaRPr lang="en-CA" dirty="0"/>
          </a:p>
        </p:txBody>
      </p:sp>
      <p:sp>
        <p:nvSpPr>
          <p:cNvPr id="8" name="Text Placeholder 10"/>
          <p:cNvSpPr>
            <a:spLocks noGrp="1"/>
          </p:cNvSpPr>
          <p:nvPr>
            <p:ph type="body" sz="quarter" idx="13" hasCustomPrompt="1"/>
          </p:nvPr>
        </p:nvSpPr>
        <p:spPr>
          <a:xfrm>
            <a:off x="7313295" y="2209800"/>
            <a:ext cx="4570809" cy="3719513"/>
          </a:xfrm>
          <a:prstGeom prst="rect">
            <a:avLst/>
          </a:prstGeom>
        </p:spPr>
        <p:txBody>
          <a:bodyPr lIns="0" tIns="121899" rIns="0" bIns="0">
            <a:normAutofit/>
          </a:bodyPr>
          <a:lstStyle>
            <a:lvl1pPr marL="0" indent="0">
              <a:lnSpc>
                <a:spcPct val="100000"/>
              </a:lnSpc>
              <a:spcBef>
                <a:spcPts val="800"/>
              </a:spcBef>
              <a:buNone/>
              <a:defRPr sz="2200" baseline="0"/>
            </a:lvl1pPr>
            <a:lvl2pPr>
              <a:buNone/>
              <a:defRPr sz="2400"/>
            </a:lvl2pPr>
            <a:lvl3pPr>
              <a:buNone/>
              <a:defRPr sz="2400"/>
            </a:lvl3pPr>
            <a:lvl4pPr>
              <a:buNone/>
              <a:defRPr sz="2400"/>
            </a:lvl4pPr>
            <a:lvl5pPr>
              <a:buNone/>
              <a:defRPr sz="2400"/>
            </a:lvl5pPr>
          </a:lstStyle>
          <a:p>
            <a:pPr lvl="0"/>
            <a:r>
              <a:rPr lang="en-US" dirty="0"/>
              <a:t>The body text goes here</a:t>
            </a:r>
          </a:p>
        </p:txBody>
      </p:sp>
      <p:sp>
        <p:nvSpPr>
          <p:cNvPr id="13" name="Text Placeholder 10"/>
          <p:cNvSpPr>
            <a:spLocks noGrp="1"/>
          </p:cNvSpPr>
          <p:nvPr>
            <p:ph type="body" sz="quarter" idx="17" hasCustomPrompt="1"/>
          </p:nvPr>
        </p:nvSpPr>
        <p:spPr>
          <a:xfrm>
            <a:off x="7313295" y="1397000"/>
            <a:ext cx="4570809" cy="816864"/>
          </a:xfrm>
          <a:prstGeom prst="rect">
            <a:avLst/>
          </a:prstGeom>
        </p:spPr>
        <p:txBody>
          <a:bodyPr lIns="0" tIns="0" rIns="0" bIns="0" anchor="b" anchorCtr="0">
            <a:normAutofit/>
          </a:bodyPr>
          <a:lstStyle>
            <a:lvl1pPr marL="0" indent="0">
              <a:lnSpc>
                <a:spcPct val="100000"/>
              </a:lnSpc>
              <a:spcBef>
                <a:spcPts val="800"/>
              </a:spcBef>
              <a:buNone/>
              <a:defRPr sz="2400" b="1" cap="all" baseline="0"/>
            </a:lvl1pPr>
            <a:lvl2pPr>
              <a:buNone/>
              <a:defRPr sz="2400"/>
            </a:lvl2pPr>
            <a:lvl3pPr>
              <a:buNone/>
              <a:defRPr sz="2400"/>
            </a:lvl3pPr>
            <a:lvl4pPr>
              <a:buNone/>
              <a:defRPr sz="2400"/>
            </a:lvl4pPr>
            <a:lvl5pPr>
              <a:buNone/>
              <a:defRPr sz="2400"/>
            </a:lvl5pPr>
          </a:lstStyle>
          <a:p>
            <a:pPr lvl="0"/>
            <a:r>
              <a:rPr lang="en-US" dirty="0"/>
              <a:t>The sub-heading goes here</a:t>
            </a:r>
          </a:p>
        </p:txBody>
      </p:sp>
      <p:sp>
        <p:nvSpPr>
          <p:cNvPr id="2" name="Title 1"/>
          <p:cNvSpPr>
            <a:spLocks noGrp="1"/>
          </p:cNvSpPr>
          <p:nvPr>
            <p:ph type="title" hasCustomPrompt="1"/>
          </p:nvPr>
        </p:nvSpPr>
        <p:spPr/>
        <p:txBody>
          <a:bodyPr/>
          <a:lstStyle>
            <a:lvl1pPr>
              <a:defRPr/>
            </a:lvl1pPr>
          </a:lstStyle>
          <a:p>
            <a:r>
              <a:rPr lang="en-US" dirty="0"/>
              <a:t>This is where your heading goes</a:t>
            </a:r>
            <a:endParaRPr lang="en-CA" dirty="0"/>
          </a:p>
        </p:txBody>
      </p:sp>
    </p:spTree>
    <p:extLst>
      <p:ext uri="{BB962C8B-B14F-4D97-AF65-F5344CB8AC3E}">
        <p14:creationId xmlns:p14="http://schemas.microsoft.com/office/powerpoint/2010/main" val="473334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ntent with text (right - gray)">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a:xfrm>
            <a:off x="11071516" y="6411976"/>
            <a:ext cx="914162" cy="268224"/>
          </a:xfrm>
        </p:spPr>
        <p:txBody>
          <a:bodyPr/>
          <a:lstStyle/>
          <a:p>
            <a:fld id="{DC3F313E-FFED-4F14-A64F-753620A52619}" type="slidenum">
              <a:rPr lang="en-CA" smtClean="0"/>
              <a:pPr/>
              <a:t>‹#›</a:t>
            </a:fld>
            <a:endParaRPr lang="en-CA" dirty="0"/>
          </a:p>
        </p:txBody>
      </p:sp>
      <p:sp>
        <p:nvSpPr>
          <p:cNvPr id="14" name="Text Placeholder 10"/>
          <p:cNvSpPr>
            <a:spLocks noGrp="1"/>
          </p:cNvSpPr>
          <p:nvPr>
            <p:ph type="body" sz="quarter" idx="13" hasCustomPrompt="1"/>
          </p:nvPr>
        </p:nvSpPr>
        <p:spPr>
          <a:xfrm>
            <a:off x="7004938" y="2413002"/>
            <a:ext cx="4570809" cy="3516311"/>
          </a:xfrm>
          <a:prstGeom prst="rect">
            <a:avLst/>
          </a:prstGeom>
          <a:solidFill>
            <a:schemeClr val="bg1">
              <a:lumMod val="95000"/>
            </a:schemeClr>
          </a:solidFill>
        </p:spPr>
        <p:txBody>
          <a:bodyPr lIns="274320" tIns="121899" rIns="274320" bIns="121899">
            <a:normAutofit/>
          </a:bodyPr>
          <a:lstStyle>
            <a:lvl1pPr marL="0" indent="0">
              <a:lnSpc>
                <a:spcPct val="100000"/>
              </a:lnSpc>
              <a:spcBef>
                <a:spcPts val="800"/>
              </a:spcBef>
              <a:buNone/>
              <a:defRPr sz="2200" baseline="0"/>
            </a:lvl1pPr>
            <a:lvl2pPr>
              <a:buNone/>
              <a:defRPr sz="2400"/>
            </a:lvl2pPr>
            <a:lvl3pPr>
              <a:buNone/>
              <a:defRPr sz="2400"/>
            </a:lvl3pPr>
            <a:lvl4pPr>
              <a:buNone/>
              <a:defRPr sz="2400"/>
            </a:lvl4pPr>
            <a:lvl5pPr>
              <a:buNone/>
              <a:defRPr sz="2400"/>
            </a:lvl5pPr>
          </a:lstStyle>
          <a:p>
            <a:pPr lvl="0"/>
            <a:r>
              <a:rPr lang="en-US" dirty="0"/>
              <a:t>The body text goes here</a:t>
            </a:r>
          </a:p>
        </p:txBody>
      </p:sp>
      <p:sp>
        <p:nvSpPr>
          <p:cNvPr id="15" name="Text Placeholder 10"/>
          <p:cNvSpPr>
            <a:spLocks noGrp="1"/>
          </p:cNvSpPr>
          <p:nvPr>
            <p:ph type="body" sz="quarter" idx="17" hasCustomPrompt="1"/>
          </p:nvPr>
        </p:nvSpPr>
        <p:spPr>
          <a:xfrm>
            <a:off x="7004938" y="1492412"/>
            <a:ext cx="4570809" cy="926592"/>
          </a:xfrm>
          <a:prstGeom prst="rect">
            <a:avLst/>
          </a:prstGeom>
          <a:solidFill>
            <a:schemeClr val="bg1">
              <a:lumMod val="95000"/>
            </a:schemeClr>
          </a:solidFill>
        </p:spPr>
        <p:txBody>
          <a:bodyPr lIns="274320" tIns="62389" rIns="274320" bIns="62389" anchor="b" anchorCtr="0">
            <a:normAutofit/>
          </a:bodyPr>
          <a:lstStyle>
            <a:lvl1pPr marL="0" indent="0">
              <a:lnSpc>
                <a:spcPct val="100000"/>
              </a:lnSpc>
              <a:spcBef>
                <a:spcPts val="800"/>
              </a:spcBef>
              <a:buNone/>
              <a:defRPr sz="2100" b="1" cap="all" baseline="0">
                <a:solidFill>
                  <a:schemeClr val="accent1"/>
                </a:solidFill>
              </a:defRPr>
            </a:lvl1pPr>
            <a:lvl2pPr>
              <a:buNone/>
              <a:defRPr sz="2400"/>
            </a:lvl2pPr>
            <a:lvl3pPr>
              <a:buNone/>
              <a:defRPr sz="2400"/>
            </a:lvl3pPr>
            <a:lvl4pPr>
              <a:buNone/>
              <a:defRPr sz="2400"/>
            </a:lvl4pPr>
            <a:lvl5pPr>
              <a:buNone/>
              <a:defRPr sz="2400"/>
            </a:lvl5pPr>
          </a:lstStyle>
          <a:p>
            <a:pPr lvl="0"/>
            <a:r>
              <a:rPr lang="en-US" dirty="0"/>
              <a:t>The sub-heading goes here</a:t>
            </a:r>
          </a:p>
        </p:txBody>
      </p:sp>
      <p:sp>
        <p:nvSpPr>
          <p:cNvPr id="10" name="Content Placeholder 7"/>
          <p:cNvSpPr>
            <a:spLocks noGrp="1"/>
          </p:cNvSpPr>
          <p:nvPr>
            <p:ph sz="quarter" idx="12" hasCustomPrompt="1"/>
          </p:nvPr>
        </p:nvSpPr>
        <p:spPr>
          <a:xfrm>
            <a:off x="625475" y="1397000"/>
            <a:ext cx="6080348" cy="4532313"/>
          </a:xfrm>
          <a:prstGeom prst="rect">
            <a:avLst/>
          </a:prstGeom>
        </p:spPr>
        <p:txBody>
          <a:bodyPr lIns="0" tIns="0" rIns="0" bIns="0">
            <a:normAutofit/>
          </a:bodyPr>
          <a:lstStyle>
            <a:lvl1pPr marL="234000" indent="-234000">
              <a:spcBef>
                <a:spcPts val="1600"/>
              </a:spcBef>
              <a:buClr>
                <a:schemeClr val="tx1"/>
              </a:buClr>
              <a:buSzPct val="80000"/>
              <a:buFont typeface="Arial" pitchFamily="34" charset="0"/>
              <a:buChar char="•"/>
              <a:defRPr sz="3800"/>
            </a:lvl1pPr>
            <a:lvl2pPr marL="532800" indent="-234000">
              <a:spcBef>
                <a:spcPts val="1600"/>
              </a:spcBef>
              <a:buClr>
                <a:schemeClr val="tx1"/>
              </a:buClr>
              <a:buSzPct val="80000"/>
              <a:defRPr sz="3000"/>
            </a:lvl2pPr>
            <a:lvl3pPr marL="792000" indent="-234000">
              <a:spcBef>
                <a:spcPts val="1600"/>
              </a:spcBef>
              <a:buClr>
                <a:schemeClr val="tx1"/>
              </a:buClr>
              <a:buSzPct val="80000"/>
              <a:buFont typeface="Arial" pitchFamily="34" charset="0"/>
              <a:buChar char="•"/>
              <a:defRPr sz="3000"/>
            </a:lvl3pPr>
            <a:lvl4pPr marL="1080000" indent="-234000">
              <a:spcBef>
                <a:spcPts val="1600"/>
              </a:spcBef>
              <a:buClr>
                <a:schemeClr val="tx1"/>
              </a:buClr>
              <a:buSzPct val="80000"/>
              <a:defRPr sz="3000"/>
            </a:lvl4pPr>
            <a:lvl5pPr marL="1332000" indent="-234000">
              <a:spcBef>
                <a:spcPts val="1600"/>
              </a:spcBef>
              <a:buClr>
                <a:schemeClr val="tx1"/>
              </a:buClr>
              <a:buSzPct val="80000"/>
              <a:buFont typeface="Arial" pitchFamily="34" charset="0"/>
              <a:buChar char="•"/>
              <a:defRPr sz="3000"/>
            </a:lvl5pPr>
          </a:lstStyle>
          <a:p>
            <a:pPr lvl="0"/>
            <a:r>
              <a:rPr lang="en-US" dirty="0"/>
              <a:t>Insert text, table, chart or image</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12" name="Text Placeholder 21"/>
          <p:cNvSpPr>
            <a:spLocks noGrp="1"/>
          </p:cNvSpPr>
          <p:nvPr>
            <p:ph type="body" sz="quarter" idx="18"/>
          </p:nvPr>
        </p:nvSpPr>
        <p:spPr>
          <a:xfrm>
            <a:off x="7006843" y="1399032"/>
            <a:ext cx="4572000" cy="100584"/>
          </a:xfrm>
          <a:prstGeom prst="rect">
            <a:avLst/>
          </a:prstGeom>
          <a:solidFill>
            <a:schemeClr val="accent2"/>
          </a:solidFill>
        </p:spPr>
        <p:txBody>
          <a:bodyPr/>
          <a:lstStyle>
            <a:lvl1pPr>
              <a:buNone/>
              <a:defRPr sz="100"/>
            </a:lvl1pPr>
          </a:lstStyle>
          <a:p>
            <a:pPr lvl="0"/>
            <a:r>
              <a:rPr lang="en-US"/>
              <a:t>Edit Master text styles</a:t>
            </a:r>
          </a:p>
        </p:txBody>
      </p:sp>
      <p:sp>
        <p:nvSpPr>
          <p:cNvPr id="2" name="Title 1"/>
          <p:cNvSpPr>
            <a:spLocks noGrp="1"/>
          </p:cNvSpPr>
          <p:nvPr>
            <p:ph type="title" hasCustomPrompt="1"/>
          </p:nvPr>
        </p:nvSpPr>
        <p:spPr/>
        <p:txBody>
          <a:bodyPr/>
          <a:lstStyle>
            <a:lvl1pPr>
              <a:defRPr/>
            </a:lvl1pPr>
          </a:lstStyle>
          <a:p>
            <a:r>
              <a:rPr lang="en-US" dirty="0"/>
              <a:t>This is where your heading goes</a:t>
            </a:r>
            <a:endParaRPr lang="en-CA" dirty="0"/>
          </a:p>
        </p:txBody>
      </p:sp>
    </p:spTree>
    <p:extLst>
      <p:ext uri="{BB962C8B-B14F-4D97-AF65-F5344CB8AC3E}">
        <p14:creationId xmlns:p14="http://schemas.microsoft.com/office/powerpoint/2010/main" val="3398150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ntent with text (left)">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a:xfrm>
            <a:off x="11071516" y="6411976"/>
            <a:ext cx="914162" cy="268224"/>
          </a:xfrm>
        </p:spPr>
        <p:txBody>
          <a:bodyPr/>
          <a:lstStyle/>
          <a:p>
            <a:fld id="{DC3F313E-FFED-4F14-A64F-753620A52619}" type="slidenum">
              <a:rPr lang="en-CA" smtClean="0"/>
              <a:pPr/>
              <a:t>‹#›</a:t>
            </a:fld>
            <a:endParaRPr lang="en-CA" dirty="0"/>
          </a:p>
        </p:txBody>
      </p:sp>
      <p:sp>
        <p:nvSpPr>
          <p:cNvPr id="8" name="Text Placeholder 10"/>
          <p:cNvSpPr>
            <a:spLocks noGrp="1"/>
          </p:cNvSpPr>
          <p:nvPr>
            <p:ph type="body" sz="quarter" idx="13" hasCustomPrompt="1"/>
          </p:nvPr>
        </p:nvSpPr>
        <p:spPr>
          <a:xfrm>
            <a:off x="623888" y="2209800"/>
            <a:ext cx="4251642" cy="3719513"/>
          </a:xfrm>
          <a:prstGeom prst="rect">
            <a:avLst/>
          </a:prstGeom>
        </p:spPr>
        <p:txBody>
          <a:bodyPr lIns="0" tIns="121899" rIns="0" bIns="0">
            <a:normAutofit/>
          </a:bodyPr>
          <a:lstStyle>
            <a:lvl1pPr marL="0" indent="0">
              <a:lnSpc>
                <a:spcPct val="100000"/>
              </a:lnSpc>
              <a:spcBef>
                <a:spcPts val="800"/>
              </a:spcBef>
              <a:buNone/>
              <a:defRPr sz="2200" baseline="0"/>
            </a:lvl1pPr>
            <a:lvl2pPr>
              <a:buNone/>
              <a:defRPr sz="2400"/>
            </a:lvl2pPr>
            <a:lvl3pPr>
              <a:buNone/>
              <a:defRPr sz="2400"/>
            </a:lvl3pPr>
            <a:lvl4pPr>
              <a:buNone/>
              <a:defRPr sz="2400"/>
            </a:lvl4pPr>
            <a:lvl5pPr>
              <a:buNone/>
              <a:defRPr sz="2400"/>
            </a:lvl5pPr>
          </a:lstStyle>
          <a:p>
            <a:pPr lvl="0"/>
            <a:r>
              <a:rPr lang="en-US" dirty="0"/>
              <a:t>The body text goes here</a:t>
            </a:r>
          </a:p>
        </p:txBody>
      </p:sp>
      <p:sp>
        <p:nvSpPr>
          <p:cNvPr id="14" name="Text Placeholder 10"/>
          <p:cNvSpPr>
            <a:spLocks noGrp="1"/>
          </p:cNvSpPr>
          <p:nvPr>
            <p:ph type="body" sz="quarter" idx="17" hasCustomPrompt="1"/>
          </p:nvPr>
        </p:nvSpPr>
        <p:spPr>
          <a:xfrm>
            <a:off x="623888" y="1397000"/>
            <a:ext cx="4251642" cy="816864"/>
          </a:xfrm>
          <a:prstGeom prst="rect">
            <a:avLst/>
          </a:prstGeom>
        </p:spPr>
        <p:txBody>
          <a:bodyPr lIns="0" tIns="0" rIns="0" bIns="0" anchor="b" anchorCtr="0">
            <a:normAutofit/>
          </a:bodyPr>
          <a:lstStyle>
            <a:lvl1pPr marL="0" indent="0">
              <a:lnSpc>
                <a:spcPct val="100000"/>
              </a:lnSpc>
              <a:spcBef>
                <a:spcPts val="800"/>
              </a:spcBef>
              <a:buNone/>
              <a:defRPr sz="2400" b="1" cap="all" baseline="0"/>
            </a:lvl1pPr>
            <a:lvl2pPr>
              <a:buNone/>
              <a:defRPr sz="2400"/>
            </a:lvl2pPr>
            <a:lvl3pPr>
              <a:buNone/>
              <a:defRPr sz="2400"/>
            </a:lvl3pPr>
            <a:lvl4pPr>
              <a:buNone/>
              <a:defRPr sz="2400"/>
            </a:lvl4pPr>
            <a:lvl5pPr>
              <a:buNone/>
              <a:defRPr sz="2400"/>
            </a:lvl5pPr>
          </a:lstStyle>
          <a:p>
            <a:pPr lvl="0"/>
            <a:r>
              <a:rPr lang="en-US" dirty="0"/>
              <a:t>The sub-heading goes here</a:t>
            </a:r>
          </a:p>
        </p:txBody>
      </p:sp>
      <p:sp>
        <p:nvSpPr>
          <p:cNvPr id="10" name="Content Placeholder 7"/>
          <p:cNvSpPr>
            <a:spLocks noGrp="1"/>
          </p:cNvSpPr>
          <p:nvPr>
            <p:ph sz="quarter" idx="12" hasCustomPrompt="1"/>
          </p:nvPr>
        </p:nvSpPr>
        <p:spPr>
          <a:xfrm>
            <a:off x="5183188" y="1397000"/>
            <a:ext cx="6724650" cy="4532313"/>
          </a:xfrm>
          <a:prstGeom prst="rect">
            <a:avLst/>
          </a:prstGeom>
        </p:spPr>
        <p:txBody>
          <a:bodyPr lIns="0" tIns="0" rIns="0" bIns="0">
            <a:normAutofit/>
          </a:bodyPr>
          <a:lstStyle>
            <a:lvl1pPr marL="234000" indent="-234000">
              <a:spcBef>
                <a:spcPts val="1600"/>
              </a:spcBef>
              <a:buClr>
                <a:schemeClr val="tx1"/>
              </a:buClr>
              <a:buSzPct val="80000"/>
              <a:buFont typeface="Arial" pitchFamily="34" charset="0"/>
              <a:buChar char="•"/>
              <a:defRPr sz="2600"/>
            </a:lvl1pPr>
            <a:lvl2pPr marL="532800" indent="-234000">
              <a:spcBef>
                <a:spcPts val="1600"/>
              </a:spcBef>
              <a:buClr>
                <a:schemeClr val="tx1"/>
              </a:buClr>
              <a:buSzPct val="80000"/>
              <a:defRPr sz="2200"/>
            </a:lvl2pPr>
            <a:lvl3pPr marL="792000" indent="-234000">
              <a:spcBef>
                <a:spcPts val="1600"/>
              </a:spcBef>
              <a:buClr>
                <a:schemeClr val="tx1"/>
              </a:buClr>
              <a:buSzPct val="80000"/>
              <a:buFont typeface="Arial" pitchFamily="34" charset="0"/>
              <a:buChar char="•"/>
              <a:defRPr sz="2200"/>
            </a:lvl3pPr>
            <a:lvl4pPr marL="1080000" indent="-234000">
              <a:spcBef>
                <a:spcPts val="1600"/>
              </a:spcBef>
              <a:buClr>
                <a:schemeClr val="tx1"/>
              </a:buClr>
              <a:buSzPct val="80000"/>
              <a:defRPr sz="2200"/>
            </a:lvl4pPr>
            <a:lvl5pPr marL="1332000" indent="-234000">
              <a:spcBef>
                <a:spcPts val="1600"/>
              </a:spcBef>
              <a:buClr>
                <a:schemeClr val="tx1"/>
              </a:buClr>
              <a:buSzPct val="80000"/>
              <a:buFont typeface="Arial" pitchFamily="34" charset="0"/>
              <a:buChar char="•"/>
              <a:defRPr sz="2200"/>
            </a:lvl5pPr>
          </a:lstStyle>
          <a:p>
            <a:pPr lvl="0"/>
            <a:r>
              <a:rPr lang="en-US" dirty="0"/>
              <a:t>Insert text, table, chart or image</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2" name="Title 1"/>
          <p:cNvSpPr>
            <a:spLocks noGrp="1"/>
          </p:cNvSpPr>
          <p:nvPr>
            <p:ph type="title" hasCustomPrompt="1"/>
          </p:nvPr>
        </p:nvSpPr>
        <p:spPr/>
        <p:txBody>
          <a:bodyPr/>
          <a:lstStyle>
            <a:lvl1pPr>
              <a:defRPr/>
            </a:lvl1pPr>
          </a:lstStyle>
          <a:p>
            <a:r>
              <a:rPr lang="en-US" dirty="0"/>
              <a:t>This is where your heading goes</a:t>
            </a:r>
            <a:endParaRPr lang="en-CA" dirty="0"/>
          </a:p>
        </p:txBody>
      </p:sp>
    </p:spTree>
    <p:extLst>
      <p:ext uri="{BB962C8B-B14F-4D97-AF65-F5344CB8AC3E}">
        <p14:creationId xmlns:p14="http://schemas.microsoft.com/office/powerpoint/2010/main" val="2372888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ext (left)">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a:xfrm>
            <a:off x="11071516" y="6411976"/>
            <a:ext cx="914162" cy="268224"/>
          </a:xfrm>
        </p:spPr>
        <p:txBody>
          <a:bodyPr/>
          <a:lstStyle/>
          <a:p>
            <a:fld id="{DC3F313E-FFED-4F14-A64F-753620A52619}" type="slidenum">
              <a:rPr lang="en-CA" smtClean="0"/>
              <a:pPr/>
              <a:t>‹#›</a:t>
            </a:fld>
            <a:endParaRPr lang="en-CA" dirty="0"/>
          </a:p>
        </p:txBody>
      </p:sp>
      <p:sp>
        <p:nvSpPr>
          <p:cNvPr id="8" name="Text Placeholder 10"/>
          <p:cNvSpPr>
            <a:spLocks noGrp="1"/>
          </p:cNvSpPr>
          <p:nvPr>
            <p:ph type="body" sz="quarter" idx="13" hasCustomPrompt="1"/>
          </p:nvPr>
        </p:nvSpPr>
        <p:spPr>
          <a:xfrm>
            <a:off x="623888" y="2209800"/>
            <a:ext cx="4251642" cy="3719513"/>
          </a:xfrm>
          <a:prstGeom prst="rect">
            <a:avLst/>
          </a:prstGeom>
        </p:spPr>
        <p:txBody>
          <a:bodyPr lIns="0" tIns="121899" rIns="0" bIns="0">
            <a:normAutofit/>
          </a:bodyPr>
          <a:lstStyle>
            <a:lvl1pPr marL="0" indent="0">
              <a:lnSpc>
                <a:spcPct val="100000"/>
              </a:lnSpc>
              <a:spcBef>
                <a:spcPts val="800"/>
              </a:spcBef>
              <a:buNone/>
              <a:defRPr sz="2400" baseline="0"/>
            </a:lvl1pPr>
            <a:lvl2pPr>
              <a:buNone/>
              <a:defRPr sz="2400"/>
            </a:lvl2pPr>
            <a:lvl3pPr>
              <a:buNone/>
              <a:defRPr sz="2400"/>
            </a:lvl3pPr>
            <a:lvl4pPr>
              <a:buNone/>
              <a:defRPr sz="2400"/>
            </a:lvl4pPr>
            <a:lvl5pPr>
              <a:buNone/>
              <a:defRPr sz="2400"/>
            </a:lvl5pPr>
          </a:lstStyle>
          <a:p>
            <a:pPr lvl="0"/>
            <a:r>
              <a:rPr lang="en-US" dirty="0"/>
              <a:t>The body text goes here</a:t>
            </a:r>
          </a:p>
        </p:txBody>
      </p:sp>
      <p:sp>
        <p:nvSpPr>
          <p:cNvPr id="14" name="Text Placeholder 10"/>
          <p:cNvSpPr>
            <a:spLocks noGrp="1"/>
          </p:cNvSpPr>
          <p:nvPr>
            <p:ph type="body" sz="quarter" idx="17" hasCustomPrompt="1"/>
          </p:nvPr>
        </p:nvSpPr>
        <p:spPr>
          <a:xfrm>
            <a:off x="623888" y="1397000"/>
            <a:ext cx="4251642" cy="816864"/>
          </a:xfrm>
          <a:prstGeom prst="rect">
            <a:avLst/>
          </a:prstGeom>
        </p:spPr>
        <p:txBody>
          <a:bodyPr lIns="0" tIns="0" rIns="0" bIns="0" anchor="b" anchorCtr="0">
            <a:normAutofit/>
          </a:bodyPr>
          <a:lstStyle>
            <a:lvl1pPr marL="0" indent="0">
              <a:lnSpc>
                <a:spcPct val="100000"/>
              </a:lnSpc>
              <a:spcBef>
                <a:spcPts val="800"/>
              </a:spcBef>
              <a:buNone/>
              <a:defRPr sz="2400" b="1" cap="all" baseline="0"/>
            </a:lvl1pPr>
            <a:lvl2pPr>
              <a:buNone/>
              <a:defRPr sz="2400"/>
            </a:lvl2pPr>
            <a:lvl3pPr>
              <a:buNone/>
              <a:defRPr sz="2400"/>
            </a:lvl3pPr>
            <a:lvl4pPr>
              <a:buNone/>
              <a:defRPr sz="2400"/>
            </a:lvl4pPr>
            <a:lvl5pPr>
              <a:buNone/>
              <a:defRPr sz="2400"/>
            </a:lvl5pPr>
          </a:lstStyle>
          <a:p>
            <a:pPr lvl="0"/>
            <a:r>
              <a:rPr lang="en-US" dirty="0"/>
              <a:t>The sub-heading goes here</a:t>
            </a:r>
          </a:p>
        </p:txBody>
      </p:sp>
      <p:sp>
        <p:nvSpPr>
          <p:cNvPr id="2" name="Title 1"/>
          <p:cNvSpPr>
            <a:spLocks noGrp="1"/>
          </p:cNvSpPr>
          <p:nvPr>
            <p:ph type="title" hasCustomPrompt="1"/>
          </p:nvPr>
        </p:nvSpPr>
        <p:spPr/>
        <p:txBody>
          <a:bodyPr/>
          <a:lstStyle>
            <a:lvl1pPr>
              <a:defRPr/>
            </a:lvl1pPr>
          </a:lstStyle>
          <a:p>
            <a:r>
              <a:rPr lang="en-US" dirty="0"/>
              <a:t>This is where your heading goes</a:t>
            </a:r>
            <a:endParaRPr lang="en-CA" dirty="0"/>
          </a:p>
        </p:txBody>
      </p:sp>
    </p:spTree>
    <p:extLst>
      <p:ext uri="{BB962C8B-B14F-4D97-AF65-F5344CB8AC3E}">
        <p14:creationId xmlns:p14="http://schemas.microsoft.com/office/powerpoint/2010/main" val="1422279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text (left - gray)">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a:xfrm>
            <a:off x="11071516" y="6411976"/>
            <a:ext cx="914162" cy="268224"/>
          </a:xfrm>
        </p:spPr>
        <p:txBody>
          <a:bodyPr/>
          <a:lstStyle/>
          <a:p>
            <a:fld id="{DC3F313E-FFED-4F14-A64F-753620A52619}" type="slidenum">
              <a:rPr lang="en-CA" smtClean="0"/>
              <a:pPr/>
              <a:t>‹#›</a:t>
            </a:fld>
            <a:endParaRPr lang="en-CA" dirty="0"/>
          </a:p>
        </p:txBody>
      </p:sp>
      <p:sp>
        <p:nvSpPr>
          <p:cNvPr id="11" name="Text Placeholder 10"/>
          <p:cNvSpPr>
            <a:spLocks noGrp="1"/>
          </p:cNvSpPr>
          <p:nvPr>
            <p:ph type="body" sz="quarter" idx="13" hasCustomPrompt="1"/>
          </p:nvPr>
        </p:nvSpPr>
        <p:spPr>
          <a:xfrm>
            <a:off x="581179" y="2413002"/>
            <a:ext cx="4570809" cy="3516312"/>
          </a:xfrm>
          <a:prstGeom prst="rect">
            <a:avLst/>
          </a:prstGeom>
          <a:solidFill>
            <a:schemeClr val="bg1">
              <a:lumMod val="95000"/>
            </a:schemeClr>
          </a:solidFill>
        </p:spPr>
        <p:txBody>
          <a:bodyPr lIns="274320" tIns="121899" rIns="274320" bIns="121899">
            <a:normAutofit/>
          </a:bodyPr>
          <a:lstStyle>
            <a:lvl1pPr marL="0" indent="0">
              <a:lnSpc>
                <a:spcPct val="100000"/>
              </a:lnSpc>
              <a:spcBef>
                <a:spcPts val="800"/>
              </a:spcBef>
              <a:buNone/>
              <a:defRPr sz="2200" baseline="0"/>
            </a:lvl1pPr>
            <a:lvl2pPr>
              <a:buNone/>
              <a:defRPr sz="2400"/>
            </a:lvl2pPr>
            <a:lvl3pPr>
              <a:buNone/>
              <a:defRPr sz="2400"/>
            </a:lvl3pPr>
            <a:lvl4pPr>
              <a:buNone/>
              <a:defRPr sz="2400"/>
            </a:lvl4pPr>
            <a:lvl5pPr>
              <a:buNone/>
              <a:defRPr sz="2400"/>
            </a:lvl5pPr>
          </a:lstStyle>
          <a:p>
            <a:pPr lvl="0"/>
            <a:r>
              <a:rPr lang="en-US" dirty="0"/>
              <a:t>The body text goes here</a:t>
            </a:r>
          </a:p>
        </p:txBody>
      </p:sp>
      <p:sp>
        <p:nvSpPr>
          <p:cNvPr id="14" name="Text Placeholder 10"/>
          <p:cNvSpPr>
            <a:spLocks noGrp="1"/>
          </p:cNvSpPr>
          <p:nvPr>
            <p:ph type="body" sz="quarter" idx="17" hasCustomPrompt="1"/>
          </p:nvPr>
        </p:nvSpPr>
        <p:spPr>
          <a:xfrm>
            <a:off x="581179" y="1492412"/>
            <a:ext cx="4570809" cy="926592"/>
          </a:xfrm>
          <a:prstGeom prst="rect">
            <a:avLst/>
          </a:prstGeom>
          <a:solidFill>
            <a:schemeClr val="bg1">
              <a:lumMod val="95000"/>
            </a:schemeClr>
          </a:solidFill>
        </p:spPr>
        <p:txBody>
          <a:bodyPr lIns="274320" tIns="62389" rIns="274320" bIns="62389" anchor="b" anchorCtr="0">
            <a:normAutofit/>
          </a:bodyPr>
          <a:lstStyle>
            <a:lvl1pPr marL="0" indent="0">
              <a:lnSpc>
                <a:spcPct val="100000"/>
              </a:lnSpc>
              <a:spcBef>
                <a:spcPts val="800"/>
              </a:spcBef>
              <a:buNone/>
              <a:defRPr sz="2100" b="1" cap="all" baseline="0">
                <a:solidFill>
                  <a:schemeClr val="accent1"/>
                </a:solidFill>
              </a:defRPr>
            </a:lvl1pPr>
            <a:lvl2pPr>
              <a:buNone/>
              <a:defRPr sz="2400"/>
            </a:lvl2pPr>
            <a:lvl3pPr>
              <a:buNone/>
              <a:defRPr sz="2400"/>
            </a:lvl3pPr>
            <a:lvl4pPr>
              <a:buNone/>
              <a:defRPr sz="2400"/>
            </a:lvl4pPr>
            <a:lvl5pPr>
              <a:buNone/>
              <a:defRPr sz="2400"/>
            </a:lvl5pPr>
          </a:lstStyle>
          <a:p>
            <a:pPr lvl="0"/>
            <a:r>
              <a:rPr lang="en-US" dirty="0"/>
              <a:t>The sub-heading goes here</a:t>
            </a:r>
          </a:p>
        </p:txBody>
      </p:sp>
      <p:sp>
        <p:nvSpPr>
          <p:cNvPr id="12" name="Content Placeholder 7"/>
          <p:cNvSpPr>
            <a:spLocks noGrp="1"/>
          </p:cNvSpPr>
          <p:nvPr>
            <p:ph sz="quarter" idx="12" hasCustomPrompt="1"/>
          </p:nvPr>
        </p:nvSpPr>
        <p:spPr>
          <a:xfrm>
            <a:off x="5505450" y="1397000"/>
            <a:ext cx="6390442" cy="4532313"/>
          </a:xfrm>
          <a:prstGeom prst="rect">
            <a:avLst/>
          </a:prstGeom>
        </p:spPr>
        <p:txBody>
          <a:bodyPr lIns="0" tIns="0" rIns="0" bIns="0">
            <a:normAutofit/>
          </a:bodyPr>
          <a:lstStyle>
            <a:lvl1pPr marL="234000" indent="-234000">
              <a:spcBef>
                <a:spcPts val="1600"/>
              </a:spcBef>
              <a:buClr>
                <a:schemeClr val="tx1"/>
              </a:buClr>
              <a:buSzPct val="80000"/>
              <a:buFont typeface="Arial" pitchFamily="34" charset="0"/>
              <a:buChar char="•"/>
              <a:defRPr sz="3800"/>
            </a:lvl1pPr>
            <a:lvl2pPr marL="532800" indent="-234000">
              <a:spcBef>
                <a:spcPts val="1600"/>
              </a:spcBef>
              <a:buClr>
                <a:schemeClr val="tx1"/>
              </a:buClr>
              <a:buSzPct val="80000"/>
              <a:defRPr sz="3000"/>
            </a:lvl2pPr>
            <a:lvl3pPr marL="792000" indent="-234000">
              <a:spcBef>
                <a:spcPts val="1600"/>
              </a:spcBef>
              <a:buClr>
                <a:schemeClr val="tx1"/>
              </a:buClr>
              <a:buSzPct val="80000"/>
              <a:buFont typeface="Arial" pitchFamily="34" charset="0"/>
              <a:buChar char="•"/>
              <a:defRPr sz="3000"/>
            </a:lvl3pPr>
            <a:lvl4pPr marL="1080000" indent="-234000">
              <a:spcBef>
                <a:spcPts val="1600"/>
              </a:spcBef>
              <a:buClr>
                <a:schemeClr val="tx1"/>
              </a:buClr>
              <a:buSzPct val="80000"/>
              <a:defRPr sz="3000"/>
            </a:lvl4pPr>
            <a:lvl5pPr marL="1332000" indent="-234000">
              <a:spcBef>
                <a:spcPts val="1600"/>
              </a:spcBef>
              <a:buClr>
                <a:schemeClr val="tx1"/>
              </a:buClr>
              <a:buSzPct val="80000"/>
              <a:buFont typeface="Arial" pitchFamily="34" charset="0"/>
              <a:buChar char="•"/>
              <a:defRPr sz="3000"/>
            </a:lvl5pPr>
          </a:lstStyle>
          <a:p>
            <a:pPr lvl="0"/>
            <a:r>
              <a:rPr lang="en-US" dirty="0"/>
              <a:t>Insert text, table, chart or image</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22" name="Text Placeholder 21"/>
          <p:cNvSpPr>
            <a:spLocks noGrp="1"/>
          </p:cNvSpPr>
          <p:nvPr>
            <p:ph type="body" sz="quarter" idx="18"/>
          </p:nvPr>
        </p:nvSpPr>
        <p:spPr>
          <a:xfrm>
            <a:off x="585216" y="1399032"/>
            <a:ext cx="4572000" cy="100584"/>
          </a:xfrm>
          <a:prstGeom prst="rect">
            <a:avLst/>
          </a:prstGeom>
          <a:solidFill>
            <a:schemeClr val="accent2"/>
          </a:solidFill>
        </p:spPr>
        <p:txBody>
          <a:bodyPr/>
          <a:lstStyle>
            <a:lvl1pPr>
              <a:buNone/>
              <a:defRPr sz="100"/>
            </a:lvl1pPr>
          </a:lstStyle>
          <a:p>
            <a:pPr lvl="0"/>
            <a:r>
              <a:rPr lang="en-US"/>
              <a:t>Edit Master text styles</a:t>
            </a:r>
          </a:p>
        </p:txBody>
      </p:sp>
      <p:sp>
        <p:nvSpPr>
          <p:cNvPr id="3" name="Title 2"/>
          <p:cNvSpPr>
            <a:spLocks noGrp="1"/>
          </p:cNvSpPr>
          <p:nvPr>
            <p:ph type="title" hasCustomPrompt="1"/>
          </p:nvPr>
        </p:nvSpPr>
        <p:spPr/>
        <p:txBody>
          <a:bodyPr/>
          <a:lstStyle>
            <a:lvl1pPr>
              <a:defRPr/>
            </a:lvl1pPr>
          </a:lstStyle>
          <a:p>
            <a:r>
              <a:rPr lang="en-US" dirty="0"/>
              <a:t>This is where your heading goes</a:t>
            </a:r>
            <a:endParaRPr lang="en-CA" dirty="0"/>
          </a:p>
        </p:txBody>
      </p:sp>
    </p:spTree>
    <p:extLst>
      <p:ext uri="{BB962C8B-B14F-4D97-AF65-F5344CB8AC3E}">
        <p14:creationId xmlns:p14="http://schemas.microsoft.com/office/powerpoint/2010/main" val="1394765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Image and text (option 1)">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a:xfrm>
            <a:off x="11071516" y="6411976"/>
            <a:ext cx="914162" cy="268224"/>
          </a:xfrm>
        </p:spPr>
        <p:txBody>
          <a:bodyPr/>
          <a:lstStyle/>
          <a:p>
            <a:fld id="{DC3F313E-FFED-4F14-A64F-753620A52619}" type="slidenum">
              <a:rPr lang="en-CA" smtClean="0"/>
              <a:pPr/>
              <a:t>‹#›</a:t>
            </a:fld>
            <a:endParaRPr lang="en-CA" dirty="0"/>
          </a:p>
        </p:txBody>
      </p:sp>
      <p:sp>
        <p:nvSpPr>
          <p:cNvPr id="11" name="Picture Placeholder 10"/>
          <p:cNvSpPr>
            <a:spLocks noGrp="1"/>
          </p:cNvSpPr>
          <p:nvPr>
            <p:ph type="pic" sz="quarter" idx="14"/>
          </p:nvPr>
        </p:nvSpPr>
        <p:spPr>
          <a:xfrm>
            <a:off x="5484971" y="0"/>
            <a:ext cx="6703854" cy="6375400"/>
          </a:xfrm>
          <a:prstGeom prst="rect">
            <a:avLst/>
          </a:prstGeom>
        </p:spPr>
        <p:txBody>
          <a:bodyPr lIns="121899" tIns="60949" rIns="121899" bIns="60949"/>
          <a:lstStyle>
            <a:lvl1pPr>
              <a:buNone/>
              <a:defRPr/>
            </a:lvl1pPr>
          </a:lstStyle>
          <a:p>
            <a:r>
              <a:rPr lang="en-US"/>
              <a:t>Click icon to add picture</a:t>
            </a:r>
            <a:endParaRPr lang="en-CA" dirty="0"/>
          </a:p>
        </p:txBody>
      </p:sp>
      <p:sp>
        <p:nvSpPr>
          <p:cNvPr id="7" name="Text Placeholder 5"/>
          <p:cNvSpPr>
            <a:spLocks noGrp="1"/>
          </p:cNvSpPr>
          <p:nvPr>
            <p:ph type="body" sz="quarter" idx="13" hasCustomPrompt="1"/>
          </p:nvPr>
        </p:nvSpPr>
        <p:spPr>
          <a:xfrm>
            <a:off x="569913" y="1790700"/>
            <a:ext cx="4711910" cy="4279900"/>
          </a:xfrm>
          <a:prstGeom prst="rect">
            <a:avLst/>
          </a:prstGeom>
        </p:spPr>
        <p:txBody>
          <a:bodyPr lIns="0" tIns="121899" rIns="0" bIns="121899">
            <a:normAutofit/>
          </a:bodyPr>
          <a:lstStyle>
            <a:lvl1pPr marL="232793" indent="-232793" algn="l" defTabSz="1218987" rtl="0" eaLnBrk="1" latinLnBrk="0" hangingPunct="1">
              <a:spcBef>
                <a:spcPts val="1600"/>
              </a:spcBef>
              <a:buClr>
                <a:schemeClr val="tx1"/>
              </a:buClr>
              <a:buSzPct val="80000"/>
              <a:buFont typeface="Arial" pitchFamily="34" charset="0"/>
              <a:buChar char="•"/>
              <a:defRPr lang="en-US" sz="2600" kern="1200" dirty="0" smtClean="0">
                <a:solidFill>
                  <a:schemeClr val="tx1"/>
                </a:solidFill>
                <a:latin typeface="+mn-lt"/>
                <a:ea typeface="+mn-ea"/>
                <a:cs typeface="+mn-cs"/>
              </a:defRPr>
            </a:lvl1pPr>
            <a:lvl2pPr marL="531191" indent="-234000" algn="l" defTabSz="1218987" rtl="0" eaLnBrk="1" latinLnBrk="0" hangingPunct="1">
              <a:spcBef>
                <a:spcPts val="1600"/>
              </a:spcBef>
              <a:buClr>
                <a:schemeClr val="tx1"/>
              </a:buClr>
              <a:buSzPct val="80000"/>
              <a:buFont typeface="Arial" pitchFamily="34" charset="0"/>
              <a:buChar char="–"/>
              <a:defRPr lang="en-US" sz="2200" kern="1200" dirty="0" smtClean="0">
                <a:solidFill>
                  <a:schemeClr val="tx1"/>
                </a:solidFill>
                <a:latin typeface="+mn-lt"/>
                <a:ea typeface="+mn-ea"/>
                <a:cs typeface="+mn-cs"/>
              </a:defRPr>
            </a:lvl2pPr>
            <a:lvl3pPr marL="792000" indent="-232793" algn="l" defTabSz="1218987" rtl="0" eaLnBrk="1" latinLnBrk="0" hangingPunct="1">
              <a:spcBef>
                <a:spcPts val="1600"/>
              </a:spcBef>
              <a:buClr>
                <a:schemeClr val="tx1"/>
              </a:buClr>
              <a:buSzPct val="80000"/>
              <a:buFont typeface="Arial" pitchFamily="34" charset="0"/>
              <a:buChar char="•"/>
              <a:defRPr lang="en-US" sz="2200" kern="1200" dirty="0" smtClean="0">
                <a:solidFill>
                  <a:schemeClr val="tx1"/>
                </a:solidFill>
                <a:latin typeface="+mn-lt"/>
                <a:ea typeface="+mn-ea"/>
                <a:cs typeface="+mn-cs"/>
              </a:defRPr>
            </a:lvl3pPr>
            <a:lvl4pPr marL="1080000" indent="-234000" algn="l" defTabSz="1218987" rtl="0" eaLnBrk="1" latinLnBrk="0" hangingPunct="1">
              <a:spcBef>
                <a:spcPts val="1600"/>
              </a:spcBef>
              <a:buClr>
                <a:schemeClr val="tx1"/>
              </a:buClr>
              <a:buSzPct val="80000"/>
              <a:buFont typeface="Arial" pitchFamily="34" charset="0"/>
              <a:defRPr lang="en-US" sz="2200" kern="1200" dirty="0" smtClean="0">
                <a:solidFill>
                  <a:schemeClr val="tx1"/>
                </a:solidFill>
                <a:latin typeface="+mn-lt"/>
                <a:ea typeface="+mn-ea"/>
                <a:cs typeface="+mn-cs"/>
              </a:defRPr>
            </a:lvl4pPr>
            <a:lvl5pPr marL="1332000" indent="-232793" algn="l" defTabSz="1218987" rtl="0" eaLnBrk="1" latinLnBrk="0" hangingPunct="1">
              <a:spcBef>
                <a:spcPts val="1600"/>
              </a:spcBef>
              <a:buClr>
                <a:schemeClr val="tx1"/>
              </a:buClr>
              <a:buSzPct val="80000"/>
              <a:buFont typeface="Arial" pitchFamily="34" charset="0"/>
              <a:buChar char="•"/>
              <a:defRPr lang="en-US" sz="2200" kern="1200" dirty="0" smtClean="0">
                <a:solidFill>
                  <a:schemeClr val="tx1"/>
                </a:solidFill>
                <a:latin typeface="+mn-lt"/>
                <a:ea typeface="+mn-ea"/>
                <a:cs typeface="+mn-cs"/>
              </a:defRPr>
            </a:lvl5pPr>
            <a:lvl6pPr marL="1745945" indent="-304747">
              <a:buFont typeface="Calibri" pitchFamily="34" charset="0"/>
              <a:buChar char="–"/>
              <a:defRPr sz="2400"/>
            </a:lvl6pPr>
          </a:lstStyle>
          <a:p>
            <a:pPr lvl="0"/>
            <a:r>
              <a:rPr lang="en-US" dirty="0"/>
              <a:t>Insert text here</a:t>
            </a:r>
          </a:p>
          <a:p>
            <a:pPr lvl="1"/>
            <a:r>
              <a:rPr lang="en-US" dirty="0"/>
              <a:t>Second level</a:t>
            </a:r>
          </a:p>
          <a:p>
            <a:pPr lvl="2"/>
            <a:r>
              <a:rPr lang="en-US" dirty="0"/>
              <a:t>Third level</a:t>
            </a:r>
          </a:p>
          <a:p>
            <a:pPr lvl="3"/>
            <a:r>
              <a:rPr lang="en-US" dirty="0"/>
              <a:t>Fourth level</a:t>
            </a:r>
          </a:p>
          <a:p>
            <a:pPr lvl="4"/>
            <a:r>
              <a:rPr lang="en-US" dirty="0"/>
              <a:t>Fifth level</a:t>
            </a:r>
          </a:p>
          <a:p>
            <a:pPr lvl="5"/>
            <a:endParaRPr lang="en-CA" dirty="0"/>
          </a:p>
        </p:txBody>
      </p:sp>
      <p:sp>
        <p:nvSpPr>
          <p:cNvPr id="2" name="Title 1"/>
          <p:cNvSpPr>
            <a:spLocks noGrp="1"/>
          </p:cNvSpPr>
          <p:nvPr>
            <p:ph type="title" hasCustomPrompt="1"/>
          </p:nvPr>
        </p:nvSpPr>
        <p:spPr>
          <a:xfrm>
            <a:off x="303212" y="391229"/>
            <a:ext cx="4974336" cy="1399471"/>
          </a:xfrm>
        </p:spPr>
        <p:txBody>
          <a:bodyPr/>
          <a:lstStyle>
            <a:lvl1pPr>
              <a:defRPr/>
            </a:lvl1pPr>
          </a:lstStyle>
          <a:p>
            <a:r>
              <a:rPr lang="en-US" dirty="0"/>
              <a:t>This is where your heading goes</a:t>
            </a:r>
            <a:endParaRPr lang="en-CA" dirty="0"/>
          </a:p>
        </p:txBody>
      </p:sp>
    </p:spTree>
    <p:extLst>
      <p:ext uri="{BB962C8B-B14F-4D97-AF65-F5344CB8AC3E}">
        <p14:creationId xmlns:p14="http://schemas.microsoft.com/office/powerpoint/2010/main" val="2485432442"/>
      </p:ext>
    </p:extLst>
  </p:cSld>
  <p:clrMapOvr>
    <a:masterClrMapping/>
  </p:clrMapOvr>
  <p:extLst mod="1">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emf"/><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2.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0969942" y="6421581"/>
            <a:ext cx="1218883" cy="2682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r"/>
            <a:endParaRPr lang="en-CA" dirty="0"/>
          </a:p>
        </p:txBody>
      </p:sp>
      <p:sp>
        <p:nvSpPr>
          <p:cNvPr id="10" name="Rectangle 9"/>
          <p:cNvSpPr/>
          <p:nvPr/>
        </p:nvSpPr>
        <p:spPr>
          <a:xfrm>
            <a:off x="304720" y="165101"/>
            <a:ext cx="1218883" cy="6095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en-CA"/>
          </a:p>
        </p:txBody>
      </p:sp>
      <p:sp>
        <p:nvSpPr>
          <p:cNvPr id="12" name="Slide Number Placeholder 11"/>
          <p:cNvSpPr>
            <a:spLocks noGrp="1"/>
          </p:cNvSpPr>
          <p:nvPr>
            <p:ph type="sldNum" sz="quarter" idx="4"/>
          </p:nvPr>
        </p:nvSpPr>
        <p:spPr>
          <a:xfrm>
            <a:off x="11071516" y="6421501"/>
            <a:ext cx="914162" cy="268224"/>
          </a:xfrm>
          <a:prstGeom prst="rect">
            <a:avLst/>
          </a:prstGeom>
        </p:spPr>
        <p:txBody>
          <a:bodyPr vert="horz" lIns="121899" tIns="60949" rIns="121899" bIns="60949" rtlCol="0" anchor="ctr"/>
          <a:lstStyle>
            <a:lvl1pPr algn="r">
              <a:defRPr sz="1200" b="1">
                <a:solidFill>
                  <a:schemeClr val="bg1"/>
                </a:solidFill>
              </a:defRPr>
            </a:lvl1pPr>
          </a:lstStyle>
          <a:p>
            <a:fld id="{DC3F313E-FFED-4F14-A64F-753620A52619}" type="slidenum">
              <a:rPr lang="en-CA" smtClean="0"/>
              <a:pPr/>
              <a:t>‹#›</a:t>
            </a:fld>
            <a:endParaRPr lang="en-CA" dirty="0"/>
          </a:p>
        </p:txBody>
      </p:sp>
      <p:cxnSp>
        <p:nvCxnSpPr>
          <p:cNvPr id="3" name="Straight Connector 2"/>
          <p:cNvCxnSpPr/>
          <p:nvPr/>
        </p:nvCxnSpPr>
        <p:spPr>
          <a:xfrm>
            <a:off x="1299355" y="6411976"/>
            <a:ext cx="9660699" cy="1501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p:nvPicPr>
        <p:blipFill>
          <a:blip r:embed="rId24" cstate="print">
            <a:extLst>
              <a:ext uri="{28A0092B-C50C-407E-A947-70E740481C1C}">
                <a14:useLocalDpi xmlns:a14="http://schemas.microsoft.com/office/drawing/2010/main" val="0"/>
              </a:ext>
            </a:extLst>
          </a:blip>
          <a:stretch>
            <a:fillRect/>
          </a:stretch>
        </p:blipFill>
        <p:spPr>
          <a:xfrm>
            <a:off x="303213" y="6395946"/>
            <a:ext cx="685800" cy="323201"/>
          </a:xfrm>
          <a:prstGeom prst="rect">
            <a:avLst/>
          </a:prstGeom>
        </p:spPr>
      </p:pic>
      <p:sp>
        <p:nvSpPr>
          <p:cNvPr id="15" name="Title Placeholder 14"/>
          <p:cNvSpPr>
            <a:spLocks noGrp="1"/>
          </p:cNvSpPr>
          <p:nvPr>
            <p:ph type="title"/>
          </p:nvPr>
        </p:nvSpPr>
        <p:spPr>
          <a:xfrm>
            <a:off x="303212" y="391229"/>
            <a:ext cx="11576304" cy="813816"/>
          </a:xfrm>
          <a:prstGeom prst="rect">
            <a:avLst/>
          </a:prstGeom>
        </p:spPr>
        <p:txBody>
          <a:bodyPr vert="horz" lIns="0" tIns="0" rIns="0" bIns="0" rtlCol="0" anchor="t" anchorCtr="0">
            <a:normAutofit/>
          </a:bodyPr>
          <a:lstStyle/>
          <a:p>
            <a:r>
              <a:rPr lang="en-US" dirty="0"/>
              <a:t>This is where your heading goes</a:t>
            </a:r>
            <a:endParaRPr lang="en-CA" dirty="0"/>
          </a:p>
        </p:txBody>
      </p:sp>
      <p:sp>
        <p:nvSpPr>
          <p:cNvPr id="16" name="Text Placeholder 15"/>
          <p:cNvSpPr>
            <a:spLocks noGrp="1"/>
          </p:cNvSpPr>
          <p:nvPr>
            <p:ph type="body" idx="1"/>
          </p:nvPr>
        </p:nvSpPr>
        <p:spPr>
          <a:xfrm>
            <a:off x="620491" y="1395114"/>
            <a:ext cx="10997900" cy="4351338"/>
          </a:xfrm>
          <a:prstGeom prst="rect">
            <a:avLst/>
          </a:prstGeom>
        </p:spPr>
        <p:txBody>
          <a:bodyPr vert="horz" lIns="0" tIns="0" rIns="0" bIns="0" rtlCol="0">
            <a:normAutofit/>
          </a:bodyPr>
          <a:lstStyle/>
          <a:p>
            <a:pPr lvl="0"/>
            <a:r>
              <a:rPr lang="en-US" dirty="0"/>
              <a:t>Insert text, table, chart or image</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2" name="Footer Placeholder 1"/>
          <p:cNvSpPr>
            <a:spLocks noGrp="1"/>
          </p:cNvSpPr>
          <p:nvPr>
            <p:ph type="ftr" sz="quarter" idx="3"/>
          </p:nvPr>
        </p:nvSpPr>
        <p:spPr>
          <a:xfrm>
            <a:off x="1299355" y="6421501"/>
            <a:ext cx="9660699" cy="265176"/>
          </a:xfrm>
          <a:prstGeom prst="rect">
            <a:avLst/>
          </a:prstGeom>
        </p:spPr>
        <p:txBody>
          <a:bodyPr vert="horz" lIns="91440" tIns="45720" rIns="228600" bIns="45720" rtlCol="0" anchor="ctr"/>
          <a:lstStyle>
            <a:lvl1pPr algn="r">
              <a:defRPr sz="1200">
                <a:solidFill>
                  <a:schemeClr val="tx1"/>
                </a:solidFill>
              </a:defRPr>
            </a:lvl1pPr>
          </a:lstStyle>
          <a:p>
            <a:endParaRPr lang="en-CA" dirty="0"/>
          </a:p>
        </p:txBody>
      </p:sp>
      <p:sp>
        <p:nvSpPr>
          <p:cNvPr id="11" name="Rectangle 10">
            <a:extLst>
              <a:ext uri="{FF2B5EF4-FFF2-40B4-BE49-F238E27FC236}">
                <a16:creationId xmlns:a16="http://schemas.microsoft.com/office/drawing/2014/main" id="{C7F1D36D-E10D-4385-812A-5A9B6A442753}"/>
              </a:ext>
            </a:extLst>
          </p:cNvPr>
          <p:cNvSpPr/>
          <p:nvPr userDrawn="1"/>
        </p:nvSpPr>
        <p:spPr>
          <a:xfrm>
            <a:off x="10969942" y="6421581"/>
            <a:ext cx="1218883" cy="2682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r"/>
            <a:endParaRPr lang="en-CA" dirty="0"/>
          </a:p>
        </p:txBody>
      </p:sp>
      <p:sp>
        <p:nvSpPr>
          <p:cNvPr id="13" name="Rectangle 12">
            <a:extLst>
              <a:ext uri="{FF2B5EF4-FFF2-40B4-BE49-F238E27FC236}">
                <a16:creationId xmlns:a16="http://schemas.microsoft.com/office/drawing/2014/main" id="{0CEBD0C3-2452-44DD-9953-03CCBB5B9263}"/>
              </a:ext>
            </a:extLst>
          </p:cNvPr>
          <p:cNvSpPr/>
          <p:nvPr userDrawn="1"/>
        </p:nvSpPr>
        <p:spPr>
          <a:xfrm>
            <a:off x="304720" y="165101"/>
            <a:ext cx="1218883" cy="6095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en-CA"/>
          </a:p>
        </p:txBody>
      </p:sp>
      <p:cxnSp>
        <p:nvCxnSpPr>
          <p:cNvPr id="14" name="Straight Connector 13">
            <a:extLst>
              <a:ext uri="{FF2B5EF4-FFF2-40B4-BE49-F238E27FC236}">
                <a16:creationId xmlns:a16="http://schemas.microsoft.com/office/drawing/2014/main" id="{3867F098-CFDF-4A98-A735-0BF5BD440C06}"/>
              </a:ext>
            </a:extLst>
          </p:cNvPr>
          <p:cNvCxnSpPr/>
          <p:nvPr userDrawn="1"/>
        </p:nvCxnSpPr>
        <p:spPr>
          <a:xfrm>
            <a:off x="1299355" y="6411976"/>
            <a:ext cx="9660699" cy="15013"/>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17" name="Picture 16">
            <a:extLst>
              <a:ext uri="{FF2B5EF4-FFF2-40B4-BE49-F238E27FC236}">
                <a16:creationId xmlns:a16="http://schemas.microsoft.com/office/drawing/2014/main" id="{C111217A-2553-4E7F-94F6-627F32FA6111}"/>
              </a:ext>
            </a:extLst>
          </p:cNvPr>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303213" y="6395946"/>
            <a:ext cx="685800" cy="323201"/>
          </a:xfrm>
          <a:prstGeom prst="rect">
            <a:avLst/>
          </a:prstGeom>
        </p:spPr>
      </p:pic>
    </p:spTree>
    <p:extLst>
      <p:ext uri="{BB962C8B-B14F-4D97-AF65-F5344CB8AC3E}">
        <p14:creationId xmlns:p14="http://schemas.microsoft.com/office/powerpoint/2010/main" val="2686469765"/>
      </p:ext>
    </p:extLst>
  </p:cSld>
  <p:clrMap bg1="lt1" tx1="dk1" bg2="lt2" tx2="dk2" accent1="accent1" accent2="accent2" accent3="accent3" accent4="accent4" accent5="accent5" accent6="accent6" hlink="hlink" folHlink="folHlink"/>
  <p:sldLayoutIdLst>
    <p:sldLayoutId id="2147483778" r:id="rId1"/>
    <p:sldLayoutId id="2147483779" r:id="rId2"/>
    <p:sldLayoutId id="2147483780" r:id="rId3"/>
    <p:sldLayoutId id="2147483781" r:id="rId4"/>
    <p:sldLayoutId id="2147483782" r:id="rId5"/>
    <p:sldLayoutId id="2147483783" r:id="rId6"/>
    <p:sldLayoutId id="2147483784" r:id="rId7"/>
    <p:sldLayoutId id="2147483785" r:id="rId8"/>
    <p:sldLayoutId id="2147483786" r:id="rId9"/>
    <p:sldLayoutId id="2147483787" r:id="rId10"/>
    <p:sldLayoutId id="2147483788" r:id="rId11"/>
    <p:sldLayoutId id="2147483789" r:id="rId12"/>
    <p:sldLayoutId id="2147483790" r:id="rId13"/>
    <p:sldLayoutId id="2147483791" r:id="rId14"/>
    <p:sldLayoutId id="2147483792" r:id="rId15"/>
    <p:sldLayoutId id="2147483793" r:id="rId16"/>
    <p:sldLayoutId id="2147483794" r:id="rId17"/>
    <p:sldLayoutId id="2147483795" r:id="rId18"/>
    <p:sldLayoutId id="2147483797" r:id="rId19"/>
    <p:sldLayoutId id="2147483798" r:id="rId20"/>
    <p:sldLayoutId id="2147483799" r:id="rId21"/>
    <p:sldLayoutId id="2147483800" r:id="rId22"/>
  </p:sldLayoutIdLst>
  <p:hf hdr="0" ftr="0" dt="0"/>
  <p:txStyles>
    <p:titleStyle>
      <a:lvl1pPr algn="l" defTabSz="1218987" rtl="0" eaLnBrk="1" latinLnBrk="0" hangingPunct="1">
        <a:lnSpc>
          <a:spcPct val="90000"/>
        </a:lnSpc>
        <a:spcBef>
          <a:spcPct val="0"/>
        </a:spcBef>
        <a:buNone/>
        <a:defRPr sz="4000" kern="1200">
          <a:solidFill>
            <a:schemeClr val="accent1"/>
          </a:solidFill>
          <a:latin typeface="+mj-lt"/>
          <a:ea typeface="+mj-ea"/>
          <a:cs typeface="+mj-cs"/>
        </a:defRPr>
      </a:lvl1pPr>
    </p:titleStyle>
    <p:bodyStyle>
      <a:lvl1pPr marL="237744" indent="-237744" algn="l" defTabSz="1218987" rtl="0" eaLnBrk="1" latinLnBrk="0" hangingPunct="1">
        <a:spcBef>
          <a:spcPts val="1600"/>
        </a:spcBef>
        <a:buClr>
          <a:schemeClr val="tx1"/>
        </a:buClr>
        <a:buSzPct val="80000"/>
        <a:buFont typeface="Calibri" panose="020F0502020204030204" pitchFamily="34" charset="0"/>
        <a:buChar char="•"/>
        <a:defRPr sz="2600" kern="1200">
          <a:solidFill>
            <a:schemeClr val="tx1"/>
          </a:solidFill>
          <a:latin typeface="+mn-lt"/>
          <a:ea typeface="+mn-ea"/>
          <a:cs typeface="+mn-cs"/>
        </a:defRPr>
      </a:lvl1pPr>
      <a:lvl2pPr marL="530352" indent="-237744" algn="l" defTabSz="1218987" rtl="0" eaLnBrk="1" latinLnBrk="0" hangingPunct="1">
        <a:spcBef>
          <a:spcPts val="1600"/>
        </a:spcBef>
        <a:buClr>
          <a:schemeClr val="tx1"/>
        </a:buClr>
        <a:buFont typeface="Calibri" panose="020F0502020204030204" pitchFamily="34" charset="0"/>
        <a:buChar char="–"/>
        <a:defRPr sz="2200" kern="1200">
          <a:solidFill>
            <a:schemeClr val="tx1"/>
          </a:solidFill>
          <a:latin typeface="+mn-lt"/>
          <a:ea typeface="+mn-ea"/>
          <a:cs typeface="+mn-cs"/>
        </a:defRPr>
      </a:lvl2pPr>
      <a:lvl3pPr marL="795528" indent="-237744" algn="l" defTabSz="1218987" rtl="0" eaLnBrk="1" latinLnBrk="0" hangingPunct="1">
        <a:spcBef>
          <a:spcPts val="1600"/>
        </a:spcBef>
        <a:buClr>
          <a:schemeClr val="tx1"/>
        </a:buClr>
        <a:buSzPct val="80000"/>
        <a:buFont typeface="Calibri" panose="020F0502020204030204" pitchFamily="34" charset="0"/>
        <a:buChar char="•"/>
        <a:defRPr sz="2200" kern="1200">
          <a:solidFill>
            <a:schemeClr val="tx1"/>
          </a:solidFill>
          <a:latin typeface="+mn-lt"/>
          <a:ea typeface="+mn-ea"/>
          <a:cs typeface="+mn-cs"/>
        </a:defRPr>
      </a:lvl3pPr>
      <a:lvl4pPr marL="1078992" indent="-237744" algn="l" defTabSz="1218987" rtl="0" eaLnBrk="1" latinLnBrk="0" hangingPunct="1">
        <a:spcBef>
          <a:spcPts val="1600"/>
        </a:spcBef>
        <a:buClr>
          <a:schemeClr val="tx1"/>
        </a:buClr>
        <a:buFont typeface="Calibri" panose="020F0502020204030204" pitchFamily="34" charset="0"/>
        <a:buChar char="–"/>
        <a:defRPr sz="2200" kern="1200">
          <a:solidFill>
            <a:schemeClr val="tx1"/>
          </a:solidFill>
          <a:latin typeface="+mn-lt"/>
          <a:ea typeface="+mn-ea"/>
          <a:cs typeface="+mn-cs"/>
        </a:defRPr>
      </a:lvl4pPr>
      <a:lvl5pPr marL="1335024" indent="-237744" algn="l" defTabSz="1218987" rtl="0" eaLnBrk="1" latinLnBrk="0" hangingPunct="1">
        <a:spcBef>
          <a:spcPts val="1600"/>
        </a:spcBef>
        <a:buClr>
          <a:schemeClr val="tx1"/>
        </a:buClr>
        <a:buSzPct val="80000"/>
        <a:buFont typeface="Calibri" panose="020F0502020204030204" pitchFamily="34" charset="0"/>
        <a:buChar char="•"/>
        <a:defRPr sz="2200" kern="1200">
          <a:solidFill>
            <a:schemeClr val="tx1"/>
          </a:solidFill>
          <a:latin typeface="+mn-lt"/>
          <a:ea typeface="+mn-ea"/>
          <a:cs typeface="+mn-cs"/>
        </a:defRPr>
      </a:lvl5pPr>
      <a:lvl6pPr marL="335221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1707"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200"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069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441" y="274638"/>
            <a:ext cx="10969943" cy="1143000"/>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609441" y="1600201"/>
            <a:ext cx="10969943"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609441" y="6356351"/>
            <a:ext cx="2844059"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EAC26A-DDAF-401E-94A0-92141B35652F}" type="datetimeFigureOut">
              <a:rPr lang="en-CA" smtClean="0"/>
              <a:t>06/08/2018</a:t>
            </a:fld>
            <a:endParaRPr lang="en-CA"/>
          </a:p>
        </p:txBody>
      </p:sp>
      <p:sp>
        <p:nvSpPr>
          <p:cNvPr id="5" name="Footer Placeholder 4"/>
          <p:cNvSpPr>
            <a:spLocks noGrp="1"/>
          </p:cNvSpPr>
          <p:nvPr>
            <p:ph type="ftr" sz="quarter" idx="3"/>
          </p:nvPr>
        </p:nvSpPr>
        <p:spPr>
          <a:xfrm>
            <a:off x="4164515" y="6356351"/>
            <a:ext cx="385979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735325" y="6356351"/>
            <a:ext cx="284405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072E05-7777-46DA-B959-7AC4DDD758B1}" type="slidenum">
              <a:rPr lang="en-CA" smtClean="0"/>
              <a:t>‹#›</a:t>
            </a:fld>
            <a:endParaRPr lang="en-CA"/>
          </a:p>
        </p:txBody>
      </p:sp>
    </p:spTree>
    <p:extLst>
      <p:ext uri="{BB962C8B-B14F-4D97-AF65-F5344CB8AC3E}">
        <p14:creationId xmlns:p14="http://schemas.microsoft.com/office/powerpoint/2010/main" val="3527277634"/>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 id="2147483815"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34.xml"/><Relationship Id="rId4" Type="http://schemas.openxmlformats.org/officeDocument/2006/relationships/image" Target="../media/image4.emf"/></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4.xml"/><Relationship Id="rId1" Type="http://schemas.openxmlformats.org/officeDocument/2006/relationships/slideLayout" Target="../slideLayouts/slideLayout8.xml"/><Relationship Id="rId5" Type="http://schemas.openxmlformats.org/officeDocument/2006/relationships/hyperlink" Target="https://www.bci.ca/wp-content/uploads/2018/04/2017-Responsible-Investing-Annual-Report.pdf" TargetMode="External"/><Relationship Id="rId4" Type="http://schemas.openxmlformats.org/officeDocument/2006/relationships/image" Target="../media/image7.jpg"/></Relationships>
</file>

<file path=ppt/slides/_rels/slide5.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14.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slides/_rels/slide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6.xml"/><Relationship Id="rId1" Type="http://schemas.openxmlformats.org/officeDocument/2006/relationships/slideLayout" Target="../slideLayouts/slideLayout19.xml"/><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Placeholder 9">
            <a:extLst>
              <a:ext uri="{FF2B5EF4-FFF2-40B4-BE49-F238E27FC236}">
                <a16:creationId xmlns:a16="http://schemas.microsoft.com/office/drawing/2014/main" id="{A6EBE1A0-7345-4890-8F3B-A24220B7D261}"/>
              </a:ext>
            </a:extLst>
          </p:cNvPr>
          <p:cNvPicPr>
            <a:picLocks noGrp="1" noChangeAspect="1"/>
          </p:cNvPicPr>
          <p:nvPr>
            <p:ph type="pic" sz="quarter" idx="17"/>
          </p:nvPr>
        </p:nvPicPr>
        <p:blipFill rotWithShape="1">
          <a:blip r:embed="rId3" cstate="print">
            <a:extLst>
              <a:ext uri="{28A0092B-C50C-407E-A947-70E740481C1C}">
                <a14:useLocalDpi xmlns:a14="http://schemas.microsoft.com/office/drawing/2010/main" val="0"/>
              </a:ext>
            </a:extLst>
          </a:blip>
          <a:srcRect l="7187" r="7187"/>
          <a:stretch/>
        </p:blipFill>
        <p:spPr/>
      </p:pic>
      <p:grpSp>
        <p:nvGrpSpPr>
          <p:cNvPr id="17" name="Group 16">
            <a:extLst>
              <a:ext uri="{FF2B5EF4-FFF2-40B4-BE49-F238E27FC236}">
                <a16:creationId xmlns:a16="http://schemas.microsoft.com/office/drawing/2014/main" id="{3B3A030B-9D83-470C-91FE-C31B5190C73C}"/>
              </a:ext>
            </a:extLst>
          </p:cNvPr>
          <p:cNvGrpSpPr/>
          <p:nvPr/>
        </p:nvGrpSpPr>
        <p:grpSpPr>
          <a:xfrm>
            <a:off x="-7771" y="4106779"/>
            <a:ext cx="11282196" cy="2440658"/>
            <a:chOff x="-7771" y="4106779"/>
            <a:chExt cx="11282196" cy="2440658"/>
          </a:xfrm>
        </p:grpSpPr>
        <p:sp>
          <p:nvSpPr>
            <p:cNvPr id="18" name="Rectangle 17">
              <a:extLst>
                <a:ext uri="{FF2B5EF4-FFF2-40B4-BE49-F238E27FC236}">
                  <a16:creationId xmlns:a16="http://schemas.microsoft.com/office/drawing/2014/main" id="{5D7C0EF0-7F79-4D9F-928E-E44889BC3207}"/>
                </a:ext>
              </a:extLst>
            </p:cNvPr>
            <p:cNvSpPr/>
            <p:nvPr/>
          </p:nvSpPr>
          <p:spPr>
            <a:xfrm>
              <a:off x="-7771" y="4106779"/>
              <a:ext cx="11282196" cy="2440658"/>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A" sz="1800" b="0" i="0" u="none" strike="noStrike" kern="1200" cap="none" spc="0" normalizeH="0" baseline="0" noProof="0" dirty="0">
                <a:ln>
                  <a:noFill/>
                </a:ln>
                <a:solidFill>
                  <a:prstClr val="white"/>
                </a:solidFill>
                <a:effectLst/>
                <a:uLnTx/>
                <a:uFillTx/>
                <a:latin typeface="Calibri"/>
                <a:ea typeface="+mn-ea"/>
                <a:cs typeface="+mn-cs"/>
              </a:endParaRPr>
            </a:p>
          </p:txBody>
        </p:sp>
        <p:pic>
          <p:nvPicPr>
            <p:cNvPr id="19" name="Picture 18">
              <a:extLst>
                <a:ext uri="{FF2B5EF4-FFF2-40B4-BE49-F238E27FC236}">
                  <a16:creationId xmlns:a16="http://schemas.microsoft.com/office/drawing/2014/main" id="{D8454BF9-C5A6-41A9-A246-D87C6A4997A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047687" y="5911344"/>
              <a:ext cx="914400" cy="430935"/>
            </a:xfrm>
            <a:prstGeom prst="rect">
              <a:avLst/>
            </a:prstGeom>
            <a:noFill/>
          </p:spPr>
        </p:pic>
      </p:grpSp>
      <p:sp>
        <p:nvSpPr>
          <p:cNvPr id="59" name="Text Placeholder 58">
            <a:extLst>
              <a:ext uri="{FF2B5EF4-FFF2-40B4-BE49-F238E27FC236}">
                <a16:creationId xmlns:a16="http://schemas.microsoft.com/office/drawing/2014/main" id="{11FFA5C8-024D-4DDB-9308-CBA0D2BF3F34}"/>
              </a:ext>
            </a:extLst>
          </p:cNvPr>
          <p:cNvSpPr>
            <a:spLocks noGrp="1"/>
          </p:cNvSpPr>
          <p:nvPr>
            <p:ph type="body" sz="quarter" idx="14"/>
          </p:nvPr>
        </p:nvSpPr>
        <p:spPr>
          <a:xfrm>
            <a:off x="549796" y="4272456"/>
            <a:ext cx="8915400" cy="364601"/>
          </a:xfrm>
        </p:spPr>
        <p:txBody>
          <a:bodyPr/>
          <a:lstStyle/>
          <a:p>
            <a:r>
              <a:rPr lang="en-CA" dirty="0"/>
              <a:t>FEI Canada Conference 2018</a:t>
            </a:r>
          </a:p>
        </p:txBody>
      </p:sp>
      <p:sp>
        <p:nvSpPr>
          <p:cNvPr id="56" name="Title 55">
            <a:extLst>
              <a:ext uri="{FF2B5EF4-FFF2-40B4-BE49-F238E27FC236}">
                <a16:creationId xmlns:a16="http://schemas.microsoft.com/office/drawing/2014/main" id="{FC00A150-F2C7-4882-BC9B-A34BF061911E}"/>
              </a:ext>
            </a:extLst>
          </p:cNvPr>
          <p:cNvSpPr>
            <a:spLocks noGrp="1"/>
          </p:cNvSpPr>
          <p:nvPr>
            <p:ph type="title"/>
          </p:nvPr>
        </p:nvSpPr>
        <p:spPr/>
        <p:txBody>
          <a:bodyPr/>
          <a:lstStyle/>
          <a:p>
            <a:r>
              <a:rPr lang="en-CA"/>
              <a:t>ESG Integration and Role of the CFO</a:t>
            </a:r>
            <a:endParaRPr lang="en-CA" dirty="0"/>
          </a:p>
        </p:txBody>
      </p:sp>
    </p:spTree>
    <p:extLst>
      <p:ext uri="{BB962C8B-B14F-4D97-AF65-F5344CB8AC3E}">
        <p14:creationId xmlns:p14="http://schemas.microsoft.com/office/powerpoint/2010/main" val="3981347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a:xfrm>
            <a:off x="11071516" y="6410991"/>
            <a:ext cx="914162" cy="268224"/>
          </a:xfrm>
        </p:spPr>
        <p:txBody>
          <a:bodyPr/>
          <a:lstStyle/>
          <a:p>
            <a:fld id="{DC3F313E-FFED-4F14-A64F-753620A52619}" type="slidenum">
              <a:rPr lang="en-CA" smtClean="0"/>
              <a:pPr/>
              <a:t>2</a:t>
            </a:fld>
            <a:endParaRPr lang="en-CA" dirty="0"/>
          </a:p>
        </p:txBody>
      </p:sp>
      <p:sp>
        <p:nvSpPr>
          <p:cNvPr id="5" name="Text Placeholder 4"/>
          <p:cNvSpPr>
            <a:spLocks noGrp="1"/>
          </p:cNvSpPr>
          <p:nvPr>
            <p:ph type="body" sz="quarter" idx="13"/>
          </p:nvPr>
        </p:nvSpPr>
        <p:spPr>
          <a:xfrm>
            <a:off x="4722606" y="3835400"/>
            <a:ext cx="6235679" cy="2235200"/>
          </a:xfrm>
        </p:spPr>
        <p:txBody>
          <a:bodyPr>
            <a:normAutofit fontScale="92500"/>
          </a:bodyPr>
          <a:lstStyle/>
          <a:p>
            <a:pPr marL="342900" indent="-342900">
              <a:buFont typeface="Arial" panose="020B0604020202020204" pitchFamily="34" charset="0"/>
              <a:buChar char="•"/>
            </a:pPr>
            <a:r>
              <a:rPr lang="en-CA" dirty="0"/>
              <a:t>Considering </a:t>
            </a:r>
            <a:r>
              <a:rPr lang="en-CA" b="1" dirty="0"/>
              <a:t>environmental, social, and governance (ESG) factors</a:t>
            </a:r>
            <a:r>
              <a:rPr lang="en-CA" dirty="0"/>
              <a:t> when selecting and managing investments</a:t>
            </a:r>
          </a:p>
          <a:p>
            <a:pPr marL="342900" indent="-342900">
              <a:buFont typeface="Arial" panose="020B0604020202020204" pitchFamily="34" charset="0"/>
              <a:buChar char="•"/>
            </a:pPr>
            <a:r>
              <a:rPr lang="en-CA" dirty="0"/>
              <a:t> Responsible investing also includes contributing to initiatives that enhance the </a:t>
            </a:r>
            <a:r>
              <a:rPr lang="en-CA" b="1" dirty="0"/>
              <a:t>stability and integrity of global capital markets</a:t>
            </a:r>
          </a:p>
          <a:p>
            <a:pPr marL="342900" indent="-342900">
              <a:buFont typeface="Arial" panose="020B0604020202020204" pitchFamily="34" charset="0"/>
              <a:buChar char="•"/>
            </a:pPr>
            <a:endParaRPr lang="en-CA" dirty="0"/>
          </a:p>
        </p:txBody>
      </p:sp>
      <p:pic>
        <p:nvPicPr>
          <p:cNvPr id="7" name="Picture Placeholder 6"/>
          <p:cNvPicPr>
            <a:picLocks noGrp="1" noChangeAspect="1"/>
          </p:cNvPicPr>
          <p:nvPr>
            <p:ph type="pic" sz="quarter" idx="12"/>
          </p:nvPr>
        </p:nvPicPr>
        <p:blipFill rotWithShape="1">
          <a:blip r:embed="rId3">
            <a:extLst>
              <a:ext uri="{28A0092B-C50C-407E-A947-70E740481C1C}">
                <a14:useLocalDpi xmlns:a14="http://schemas.microsoft.com/office/drawing/2010/main" val="0"/>
              </a:ext>
            </a:extLst>
          </a:blip>
          <a:srcRect l="9194" r="9194"/>
          <a:stretch/>
        </p:blipFill>
        <p:spPr/>
      </p:pic>
      <p:sp>
        <p:nvSpPr>
          <p:cNvPr id="4" name="Title 3"/>
          <p:cNvSpPr>
            <a:spLocks noGrp="1"/>
          </p:cNvSpPr>
          <p:nvPr>
            <p:ph type="title"/>
          </p:nvPr>
        </p:nvSpPr>
        <p:spPr/>
        <p:txBody>
          <a:bodyPr>
            <a:normAutofit/>
          </a:bodyPr>
          <a:lstStyle/>
          <a:p>
            <a:pPr>
              <a:lnSpc>
                <a:spcPct val="90000"/>
              </a:lnSpc>
            </a:pPr>
            <a:r>
              <a:rPr lang="en-CA" dirty="0"/>
              <a:t>What is Responsible Investing?</a:t>
            </a:r>
          </a:p>
        </p:txBody>
      </p:sp>
    </p:spTree>
    <p:extLst>
      <p:ext uri="{BB962C8B-B14F-4D97-AF65-F5344CB8AC3E}">
        <p14:creationId xmlns:p14="http://schemas.microsoft.com/office/powerpoint/2010/main" val="1408273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Process 4">
            <a:extLst>
              <a:ext uri="{FF2B5EF4-FFF2-40B4-BE49-F238E27FC236}">
                <a16:creationId xmlns:a16="http://schemas.microsoft.com/office/drawing/2014/main" id="{8129C366-D6E0-408B-9DE2-F2388D8F5C69}"/>
              </a:ext>
            </a:extLst>
          </p:cNvPr>
          <p:cNvSpPr/>
          <p:nvPr/>
        </p:nvSpPr>
        <p:spPr>
          <a:xfrm>
            <a:off x="0" y="2954862"/>
            <a:ext cx="12188825" cy="3060808"/>
          </a:xfrm>
          <a:prstGeom prst="flowChartProcess">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 name="Slide Number Placeholder 1">
            <a:extLst>
              <a:ext uri="{FF2B5EF4-FFF2-40B4-BE49-F238E27FC236}">
                <a16:creationId xmlns:a16="http://schemas.microsoft.com/office/drawing/2014/main" id="{B067322C-D301-408D-A958-20BFE88A9F36}"/>
              </a:ext>
            </a:extLst>
          </p:cNvPr>
          <p:cNvSpPr>
            <a:spLocks noGrp="1"/>
          </p:cNvSpPr>
          <p:nvPr>
            <p:ph type="sldNum" sz="quarter" idx="11"/>
          </p:nvPr>
        </p:nvSpPr>
        <p:spPr/>
        <p:txBody>
          <a:bodyPr/>
          <a:lstStyle/>
          <a:p>
            <a:fld id="{DC3F313E-FFED-4F14-A64F-753620A52619}" type="slidenum">
              <a:rPr lang="en-CA" smtClean="0"/>
              <a:pPr/>
              <a:t>3</a:t>
            </a:fld>
            <a:endParaRPr lang="en-CA" dirty="0"/>
          </a:p>
        </p:txBody>
      </p:sp>
      <p:sp>
        <p:nvSpPr>
          <p:cNvPr id="3" name="Title 2">
            <a:extLst>
              <a:ext uri="{FF2B5EF4-FFF2-40B4-BE49-F238E27FC236}">
                <a16:creationId xmlns:a16="http://schemas.microsoft.com/office/drawing/2014/main" id="{E773FE5C-C66C-482B-A193-F2B5788B4513}"/>
              </a:ext>
            </a:extLst>
          </p:cNvPr>
          <p:cNvSpPr>
            <a:spLocks noGrp="1"/>
          </p:cNvSpPr>
          <p:nvPr>
            <p:ph type="title"/>
          </p:nvPr>
        </p:nvSpPr>
        <p:spPr/>
        <p:txBody>
          <a:bodyPr/>
          <a:lstStyle/>
          <a:p>
            <a:r>
              <a:rPr lang="en-CA" dirty="0"/>
              <a:t>Why Does Responsible Investing Matter?</a:t>
            </a:r>
          </a:p>
        </p:txBody>
      </p:sp>
      <p:sp>
        <p:nvSpPr>
          <p:cNvPr id="4" name="Rectangle 3">
            <a:extLst>
              <a:ext uri="{FF2B5EF4-FFF2-40B4-BE49-F238E27FC236}">
                <a16:creationId xmlns:a16="http://schemas.microsoft.com/office/drawing/2014/main" id="{154782EE-E38A-4B9C-BE76-577C1A2B50BB}"/>
              </a:ext>
            </a:extLst>
          </p:cNvPr>
          <p:cNvSpPr/>
          <p:nvPr/>
        </p:nvSpPr>
        <p:spPr>
          <a:xfrm>
            <a:off x="914399" y="1542360"/>
            <a:ext cx="2951455" cy="4171441"/>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tIns="182880" bIns="91440" rtlCol="0" anchor="t" anchorCtr="0"/>
          <a:lstStyle/>
          <a:p>
            <a:pPr algn="ctr"/>
            <a:r>
              <a:rPr lang="en-CA" sz="2000" b="1" cap="all" dirty="0">
                <a:solidFill>
                  <a:schemeClr val="accent1"/>
                </a:solidFill>
              </a:rPr>
              <a:t>Long-Term Investment Time Horizon</a:t>
            </a:r>
          </a:p>
          <a:p>
            <a:pPr algn="ctr">
              <a:spcBef>
                <a:spcPts val="1200"/>
              </a:spcBef>
            </a:pPr>
            <a:r>
              <a:rPr lang="en-CA" sz="1800" dirty="0">
                <a:solidFill>
                  <a:schemeClr val="tx1"/>
                </a:solidFill>
              </a:rPr>
              <a:t>Our primary mandate is to create long-term client wealth and protect the value of our clients’ funds.</a:t>
            </a:r>
          </a:p>
          <a:p>
            <a:pPr algn="ctr">
              <a:spcBef>
                <a:spcPts val="1200"/>
              </a:spcBef>
            </a:pPr>
            <a:r>
              <a:rPr lang="en-CA" sz="1800" dirty="0">
                <a:solidFill>
                  <a:schemeClr val="tx1"/>
                </a:solidFill>
              </a:rPr>
              <a:t>The long-term investment horizon means that </a:t>
            </a:r>
            <a:r>
              <a:rPr lang="en-CA" sz="1800" b="1" dirty="0">
                <a:solidFill>
                  <a:schemeClr val="tx1"/>
                </a:solidFill>
              </a:rPr>
              <a:t>managing investment risk</a:t>
            </a:r>
            <a:r>
              <a:rPr lang="en-CA" sz="1800" dirty="0">
                <a:solidFill>
                  <a:schemeClr val="tx1"/>
                </a:solidFill>
              </a:rPr>
              <a:t> and </a:t>
            </a:r>
            <a:r>
              <a:rPr lang="en-CA" sz="1800" b="1" dirty="0">
                <a:solidFill>
                  <a:schemeClr val="tx1"/>
                </a:solidFill>
              </a:rPr>
              <a:t>opportunity</a:t>
            </a:r>
            <a:r>
              <a:rPr lang="en-CA" sz="1800" dirty="0">
                <a:solidFill>
                  <a:schemeClr val="tx1"/>
                </a:solidFill>
              </a:rPr>
              <a:t> that evolves over the longer term is an integral part of our responsibility.</a:t>
            </a:r>
          </a:p>
        </p:txBody>
      </p:sp>
      <p:sp>
        <p:nvSpPr>
          <p:cNvPr id="13" name="Rectangle 12">
            <a:extLst>
              <a:ext uri="{FF2B5EF4-FFF2-40B4-BE49-F238E27FC236}">
                <a16:creationId xmlns:a16="http://schemas.microsoft.com/office/drawing/2014/main" id="{0A5319BC-45EE-4256-B51B-8A7F94375409}"/>
              </a:ext>
            </a:extLst>
          </p:cNvPr>
          <p:cNvSpPr/>
          <p:nvPr/>
        </p:nvSpPr>
        <p:spPr>
          <a:xfrm>
            <a:off x="4618685" y="1542360"/>
            <a:ext cx="2951455" cy="4171441"/>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tIns="182880" bIns="91440" rtlCol="0" anchor="t" anchorCtr="0"/>
          <a:lstStyle/>
          <a:p>
            <a:pPr algn="ctr"/>
            <a:r>
              <a:rPr lang="en-CA" sz="2000" b="1" cap="all" dirty="0">
                <a:solidFill>
                  <a:schemeClr val="accent1"/>
                </a:solidFill>
              </a:rPr>
              <a:t>Provides holistic Perspective</a:t>
            </a:r>
          </a:p>
          <a:p>
            <a:pPr algn="ctr">
              <a:spcBef>
                <a:spcPts val="1200"/>
              </a:spcBef>
            </a:pPr>
            <a:r>
              <a:rPr lang="en-CA" sz="1800" dirty="0">
                <a:solidFill>
                  <a:schemeClr val="tx1"/>
                </a:solidFill>
              </a:rPr>
              <a:t>The combination of fundamental analysis and engagement with an evaluation of ESG factors provides a holistic understanding of risk, opportunities and value across the portfolio.</a:t>
            </a:r>
          </a:p>
        </p:txBody>
      </p:sp>
      <p:sp>
        <p:nvSpPr>
          <p:cNvPr id="14" name="Rectangle 13">
            <a:extLst>
              <a:ext uri="{FF2B5EF4-FFF2-40B4-BE49-F238E27FC236}">
                <a16:creationId xmlns:a16="http://schemas.microsoft.com/office/drawing/2014/main" id="{8F241A5D-5422-4948-AF1C-9302306E6ECA}"/>
              </a:ext>
            </a:extLst>
          </p:cNvPr>
          <p:cNvSpPr/>
          <p:nvPr/>
        </p:nvSpPr>
        <p:spPr>
          <a:xfrm>
            <a:off x="8403755" y="1542360"/>
            <a:ext cx="2951455" cy="4171441"/>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tIns="182880" bIns="91440" rtlCol="0" anchor="t" anchorCtr="0"/>
          <a:lstStyle/>
          <a:p>
            <a:pPr algn="ctr"/>
            <a:r>
              <a:rPr lang="en-CA" sz="2000" b="1" cap="all" dirty="0">
                <a:solidFill>
                  <a:schemeClr val="accent1"/>
                </a:solidFill>
              </a:rPr>
              <a:t>Stems from BCI Investment Beliefs</a:t>
            </a:r>
          </a:p>
          <a:p>
            <a:pPr algn="ctr">
              <a:spcBef>
                <a:spcPts val="1200"/>
              </a:spcBef>
            </a:pPr>
            <a:r>
              <a:rPr lang="en-CA" sz="1600" dirty="0">
                <a:solidFill>
                  <a:schemeClr val="tx1"/>
                </a:solidFill>
              </a:rPr>
              <a:t>Companies that employ robust environmental, social and governance (ESG) practices are better positioned to generate long-term value than similar companies with less favorable practices</a:t>
            </a:r>
          </a:p>
          <a:p>
            <a:pPr algn="ctr">
              <a:spcBef>
                <a:spcPts val="1200"/>
              </a:spcBef>
            </a:pPr>
            <a:r>
              <a:rPr lang="en-CA" sz="1600" dirty="0">
                <a:solidFill>
                  <a:schemeClr val="tx1"/>
                </a:solidFill>
              </a:rPr>
              <a:t>When investors take ESG matters into account, they can better understand, manage and mitigate risks associated with long-term investments</a:t>
            </a:r>
          </a:p>
        </p:txBody>
      </p:sp>
    </p:spTree>
    <p:extLst>
      <p:ext uri="{BB962C8B-B14F-4D97-AF65-F5344CB8AC3E}">
        <p14:creationId xmlns:p14="http://schemas.microsoft.com/office/powerpoint/2010/main" val="33131007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DC3F313E-FFED-4F14-A64F-753620A52619}" type="slidenum">
              <a:rPr lang="en-CA" smtClean="0"/>
              <a:pPr/>
              <a:t>4</a:t>
            </a:fld>
            <a:endParaRPr lang="en-CA" dirty="0"/>
          </a:p>
        </p:txBody>
      </p:sp>
      <p:sp>
        <p:nvSpPr>
          <p:cNvPr id="8" name="Title 7"/>
          <p:cNvSpPr>
            <a:spLocks noGrp="1"/>
          </p:cNvSpPr>
          <p:nvPr>
            <p:ph type="title"/>
          </p:nvPr>
        </p:nvSpPr>
        <p:spPr>
          <a:xfrm>
            <a:off x="304721" y="388012"/>
            <a:ext cx="11579384" cy="817033"/>
          </a:xfrm>
        </p:spPr>
        <p:txBody>
          <a:bodyPr/>
          <a:lstStyle/>
          <a:p>
            <a:r>
              <a:rPr lang="en-CA" dirty="0"/>
              <a:t>Our Approach</a:t>
            </a:r>
          </a:p>
        </p:txBody>
      </p:sp>
      <p:pic>
        <p:nvPicPr>
          <p:cNvPr id="6" name="Content Placeholder 5">
            <a:extLst>
              <a:ext uri="{FF2B5EF4-FFF2-40B4-BE49-F238E27FC236}">
                <a16:creationId xmlns:a16="http://schemas.microsoft.com/office/drawing/2014/main" id="{4CA0EC79-4428-4E11-B1C0-B0A7753BE5D5}"/>
              </a:ext>
            </a:extLst>
          </p:cNvPr>
          <p:cNvPicPr>
            <a:picLocks noGrp="1" noChangeAspect="1"/>
          </p:cNvPicPr>
          <p:nvPr>
            <p:ph sz="quarter" idx="12"/>
          </p:nvPr>
        </p:nvPicPr>
        <p:blipFill>
          <a:blip r:embed="rId3">
            <a:extLst>
              <a:ext uri="{28A0092B-C50C-407E-A947-70E740481C1C}">
                <a14:useLocalDpi xmlns:a14="http://schemas.microsoft.com/office/drawing/2010/main" val="0"/>
              </a:ext>
            </a:extLst>
          </a:blip>
          <a:stretch>
            <a:fillRect/>
          </a:stretch>
        </p:blipFill>
        <p:spPr>
          <a:xfrm>
            <a:off x="3374036" y="1361831"/>
            <a:ext cx="4549834" cy="4532313"/>
          </a:xfrm>
        </p:spPr>
      </p:pic>
      <p:pic>
        <p:nvPicPr>
          <p:cNvPr id="4" name="Picture 3">
            <a:extLst>
              <a:ext uri="{FF2B5EF4-FFF2-40B4-BE49-F238E27FC236}">
                <a16:creationId xmlns:a16="http://schemas.microsoft.com/office/drawing/2014/main" id="{FAE32E61-97CF-4DF0-BB0B-C1B8C5C120A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564101" y="932962"/>
            <a:ext cx="659798" cy="857738"/>
          </a:xfrm>
          <a:prstGeom prst="rect">
            <a:avLst/>
          </a:prstGeom>
          <a:ln>
            <a:solidFill>
              <a:schemeClr val="bg1">
                <a:lumMod val="75000"/>
              </a:schemeClr>
            </a:solidFill>
          </a:ln>
        </p:spPr>
      </p:pic>
      <p:cxnSp>
        <p:nvCxnSpPr>
          <p:cNvPr id="7" name="Straight Arrow Connector 6">
            <a:extLst>
              <a:ext uri="{FF2B5EF4-FFF2-40B4-BE49-F238E27FC236}">
                <a16:creationId xmlns:a16="http://schemas.microsoft.com/office/drawing/2014/main" id="{1CC0CB58-2C4E-47F0-9A9D-A28D08866B88}"/>
              </a:ext>
            </a:extLst>
          </p:cNvPr>
          <p:cNvCxnSpPr/>
          <p:nvPr/>
        </p:nvCxnSpPr>
        <p:spPr>
          <a:xfrm flipV="1">
            <a:off x="7368540" y="1501140"/>
            <a:ext cx="982980" cy="411480"/>
          </a:xfrm>
          <a:prstGeom prst="straightConnector1">
            <a:avLst/>
          </a:prstGeom>
          <a:ln>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6FF0BFF0-4483-46A8-A247-C5EB3D7D47EC}"/>
              </a:ext>
            </a:extLst>
          </p:cNvPr>
          <p:cNvSpPr txBox="1"/>
          <p:nvPr/>
        </p:nvSpPr>
        <p:spPr>
          <a:xfrm>
            <a:off x="9358151" y="895893"/>
            <a:ext cx="1897380" cy="914400"/>
          </a:xfrm>
          <a:prstGeom prst="rect">
            <a:avLst/>
          </a:prstGeom>
        </p:spPr>
        <p:txBody>
          <a:bodyPr wrap="none" lIns="0" tIns="0" rIns="0" bIns="0" rtlCol="0">
            <a:normAutofit/>
          </a:bodyPr>
          <a:lstStyle/>
          <a:p>
            <a:pPr>
              <a:spcBef>
                <a:spcPts val="1200"/>
              </a:spcBef>
            </a:pPr>
            <a:r>
              <a:rPr lang="en-CA" sz="1600" dirty="0">
                <a:solidFill>
                  <a:schemeClr val="accent1"/>
                </a:solidFill>
                <a:hlinkClick r:id="rId5"/>
              </a:rPr>
              <a:t>Responsible </a:t>
            </a:r>
            <a:br>
              <a:rPr lang="en-CA" sz="1600" dirty="0">
                <a:solidFill>
                  <a:schemeClr val="accent1"/>
                </a:solidFill>
                <a:hlinkClick r:id="rId5"/>
              </a:rPr>
            </a:br>
            <a:r>
              <a:rPr lang="en-CA" sz="1600" dirty="0">
                <a:solidFill>
                  <a:schemeClr val="accent1"/>
                </a:solidFill>
                <a:hlinkClick r:id="rId5"/>
              </a:rPr>
              <a:t>Investing Report</a:t>
            </a:r>
            <a:endParaRPr kumimoji="0" lang="en-CA" sz="1600" b="0" i="0" u="none" strike="noStrike" kern="1200" cap="none" spc="0" normalizeH="0" baseline="0" noProof="0" dirty="0">
              <a:ln>
                <a:noFill/>
              </a:ln>
              <a:solidFill>
                <a:schemeClr val="accent1"/>
              </a:solidFill>
              <a:effectLst/>
              <a:uLnTx/>
              <a:uFillTx/>
            </a:endParaRPr>
          </a:p>
        </p:txBody>
      </p:sp>
    </p:spTree>
    <p:extLst>
      <p:ext uri="{BB962C8B-B14F-4D97-AF65-F5344CB8AC3E}">
        <p14:creationId xmlns:p14="http://schemas.microsoft.com/office/powerpoint/2010/main" val="1439367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a:xfrm>
            <a:off x="11071516" y="6410991"/>
            <a:ext cx="914162" cy="268224"/>
          </a:xfrm>
        </p:spPr>
        <p:txBody>
          <a:bodyPr/>
          <a:lstStyle/>
          <a:p>
            <a:fld id="{DC3F313E-FFED-4F14-A64F-753620A52619}" type="slidenum">
              <a:rPr lang="en-CA" smtClean="0"/>
              <a:pPr/>
              <a:t>5</a:t>
            </a:fld>
            <a:endParaRPr lang="en-CA" dirty="0"/>
          </a:p>
        </p:txBody>
      </p:sp>
      <p:sp>
        <p:nvSpPr>
          <p:cNvPr id="66" name="Text Placeholder 65"/>
          <p:cNvSpPr>
            <a:spLocks noGrp="1"/>
          </p:cNvSpPr>
          <p:nvPr>
            <p:ph type="body" sz="quarter" idx="22"/>
          </p:nvPr>
        </p:nvSpPr>
        <p:spPr>
          <a:xfrm>
            <a:off x="609441" y="3419900"/>
            <a:ext cx="3453500" cy="2336800"/>
          </a:xfrm>
        </p:spPr>
        <p:txBody>
          <a:bodyPr/>
          <a:lstStyle/>
          <a:p>
            <a:r>
              <a:rPr lang="en-CA" sz="2000" dirty="0"/>
              <a:t>CFOs are likely to field more questions from investors as ESG momentum continues to grow. </a:t>
            </a:r>
          </a:p>
        </p:txBody>
      </p:sp>
      <p:sp>
        <p:nvSpPr>
          <p:cNvPr id="65" name="Text Placeholder 64"/>
          <p:cNvSpPr>
            <a:spLocks noGrp="1"/>
          </p:cNvSpPr>
          <p:nvPr>
            <p:ph type="body" sz="quarter" idx="23"/>
          </p:nvPr>
        </p:nvSpPr>
        <p:spPr>
          <a:xfrm>
            <a:off x="609441" y="2708700"/>
            <a:ext cx="3453500" cy="711200"/>
          </a:xfrm>
        </p:spPr>
        <p:txBody>
          <a:bodyPr/>
          <a:lstStyle/>
          <a:p>
            <a:r>
              <a:rPr lang="en-CA" dirty="0"/>
              <a:t>Investor relations</a:t>
            </a:r>
          </a:p>
        </p:txBody>
      </p:sp>
      <p:sp>
        <p:nvSpPr>
          <p:cNvPr id="67" name="Text Placeholder 66"/>
          <p:cNvSpPr>
            <a:spLocks noGrp="1"/>
          </p:cNvSpPr>
          <p:nvPr>
            <p:ph type="body" sz="quarter" idx="37"/>
          </p:nvPr>
        </p:nvSpPr>
        <p:spPr>
          <a:xfrm>
            <a:off x="4367663" y="3419900"/>
            <a:ext cx="3453500" cy="2336800"/>
          </a:xfrm>
        </p:spPr>
        <p:txBody>
          <a:bodyPr/>
          <a:lstStyle/>
          <a:p>
            <a:r>
              <a:rPr lang="en-CA" sz="2000" dirty="0"/>
              <a:t>ESG reporting is trending towards a more integrated approach while assurance of this data is also increasing.</a:t>
            </a:r>
          </a:p>
        </p:txBody>
      </p:sp>
      <p:sp>
        <p:nvSpPr>
          <p:cNvPr id="63" name="Text Placeholder 62"/>
          <p:cNvSpPr>
            <a:spLocks noGrp="1"/>
          </p:cNvSpPr>
          <p:nvPr>
            <p:ph type="body" sz="quarter" idx="38"/>
          </p:nvPr>
        </p:nvSpPr>
        <p:spPr>
          <a:xfrm>
            <a:off x="4367663" y="2708700"/>
            <a:ext cx="3453500" cy="711200"/>
          </a:xfrm>
        </p:spPr>
        <p:txBody>
          <a:bodyPr/>
          <a:lstStyle/>
          <a:p>
            <a:r>
              <a:rPr lang="en-CA" dirty="0"/>
              <a:t>External reporting</a:t>
            </a:r>
          </a:p>
        </p:txBody>
      </p:sp>
      <p:sp>
        <p:nvSpPr>
          <p:cNvPr id="68" name="Text Placeholder 67"/>
          <p:cNvSpPr>
            <a:spLocks noGrp="1"/>
          </p:cNvSpPr>
          <p:nvPr>
            <p:ph type="body" sz="quarter" idx="39"/>
          </p:nvPr>
        </p:nvSpPr>
        <p:spPr>
          <a:xfrm>
            <a:off x="8125884" y="3419900"/>
            <a:ext cx="3453500" cy="2336800"/>
          </a:xfrm>
        </p:spPr>
        <p:txBody>
          <a:bodyPr/>
          <a:lstStyle/>
          <a:p>
            <a:r>
              <a:rPr lang="en-CA" sz="2000" dirty="0"/>
              <a:t>CFOs have influence over strategy and budgets and can encourage long term thinking.</a:t>
            </a:r>
          </a:p>
        </p:txBody>
      </p:sp>
      <p:sp>
        <p:nvSpPr>
          <p:cNvPr id="64" name="Text Placeholder 63"/>
          <p:cNvSpPr>
            <a:spLocks noGrp="1"/>
          </p:cNvSpPr>
          <p:nvPr>
            <p:ph type="body" sz="quarter" idx="40"/>
          </p:nvPr>
        </p:nvSpPr>
        <p:spPr>
          <a:xfrm>
            <a:off x="8125884" y="2708700"/>
            <a:ext cx="3453500" cy="711200"/>
          </a:xfrm>
        </p:spPr>
        <p:txBody>
          <a:bodyPr/>
          <a:lstStyle/>
          <a:p>
            <a:r>
              <a:rPr lang="en-CA" dirty="0"/>
              <a:t>Budget &amp; strategy</a:t>
            </a:r>
          </a:p>
        </p:txBody>
      </p:sp>
      <p:sp>
        <p:nvSpPr>
          <p:cNvPr id="25" name="Title 24">
            <a:extLst>
              <a:ext uri="{FF2B5EF4-FFF2-40B4-BE49-F238E27FC236}">
                <a16:creationId xmlns:a16="http://schemas.microsoft.com/office/drawing/2014/main" id="{4A427F8D-03FE-49BE-92C3-17477934AC2A}"/>
              </a:ext>
            </a:extLst>
          </p:cNvPr>
          <p:cNvSpPr>
            <a:spLocks noGrp="1"/>
          </p:cNvSpPr>
          <p:nvPr>
            <p:ph type="title"/>
          </p:nvPr>
        </p:nvSpPr>
        <p:spPr/>
        <p:txBody>
          <a:bodyPr>
            <a:normAutofit/>
          </a:bodyPr>
          <a:lstStyle/>
          <a:p>
            <a:r>
              <a:rPr lang="en-CA" dirty="0"/>
              <a:t>The Role of the CFO</a:t>
            </a:r>
          </a:p>
        </p:txBody>
      </p:sp>
      <p:pic>
        <p:nvPicPr>
          <p:cNvPr id="13" name="Graphic 12">
            <a:extLst>
              <a:ext uri="{FF2B5EF4-FFF2-40B4-BE49-F238E27FC236}">
                <a16:creationId xmlns:a16="http://schemas.microsoft.com/office/drawing/2014/main" id="{2025A6E5-73C9-4A09-88F6-16E68C7B38F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528874" y="1719248"/>
            <a:ext cx="638175" cy="504825"/>
          </a:xfrm>
          <a:prstGeom prst="rect">
            <a:avLst/>
          </a:prstGeom>
        </p:spPr>
      </p:pic>
      <p:pic>
        <p:nvPicPr>
          <p:cNvPr id="14" name="Graphic 13">
            <a:extLst>
              <a:ext uri="{FF2B5EF4-FFF2-40B4-BE49-F238E27FC236}">
                <a16:creationId xmlns:a16="http://schemas.microsoft.com/office/drawing/2014/main" id="{3C80BDA9-0833-4907-9E29-9257A6B01AE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641830" y="1643048"/>
            <a:ext cx="485775" cy="657225"/>
          </a:xfrm>
          <a:prstGeom prst="rect">
            <a:avLst/>
          </a:prstGeom>
        </p:spPr>
      </p:pic>
      <p:pic>
        <p:nvPicPr>
          <p:cNvPr id="15" name="Graphic 14">
            <a:extLst>
              <a:ext uri="{FF2B5EF4-FFF2-40B4-BE49-F238E27FC236}">
                <a16:creationId xmlns:a16="http://schemas.microsoft.com/office/drawing/2014/main" id="{BEAF7731-1806-46CA-B2EA-21D08C4E15FD}"/>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9214459" y="1690673"/>
            <a:ext cx="638175" cy="561975"/>
          </a:xfrm>
          <a:prstGeom prst="rect">
            <a:avLst/>
          </a:prstGeom>
        </p:spPr>
      </p:pic>
    </p:spTree>
    <p:extLst>
      <p:ext uri="{BB962C8B-B14F-4D97-AF65-F5344CB8AC3E}">
        <p14:creationId xmlns:p14="http://schemas.microsoft.com/office/powerpoint/2010/main" val="24841105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Placeholder 5" descr="ppt_meeting-analysis.jpg">
            <a:extLst>
              <a:ext uri="{FF2B5EF4-FFF2-40B4-BE49-F238E27FC236}">
                <a16:creationId xmlns:a16="http://schemas.microsoft.com/office/drawing/2014/main" id="{58C098FC-DD70-41B1-B9CC-127DB7765000}"/>
              </a:ext>
            </a:extLst>
          </p:cNvPr>
          <p:cNvPicPr>
            <a:picLocks noGrp="1" noChangeAspect="1"/>
          </p:cNvPicPr>
          <p:nvPr>
            <p:ph type="pic" sz="quarter" idx="15"/>
          </p:nvPr>
        </p:nvPicPr>
        <p:blipFill rotWithShape="1">
          <a:blip r:embed="rId3" cstate="print"/>
          <a:srcRect t="41" b="29877"/>
          <a:stretch/>
        </p:blipFill>
        <p:spPr>
          <a:xfrm>
            <a:off x="0" y="0"/>
            <a:ext cx="12188825" cy="4115374"/>
          </a:xfrm>
        </p:spPr>
      </p:pic>
      <p:sp>
        <p:nvSpPr>
          <p:cNvPr id="5" name="Title 4"/>
          <p:cNvSpPr>
            <a:spLocks noGrp="1"/>
          </p:cNvSpPr>
          <p:nvPr>
            <p:ph type="ctrTitle"/>
          </p:nvPr>
        </p:nvSpPr>
        <p:spPr>
          <a:xfrm>
            <a:off x="1289391" y="2757717"/>
            <a:ext cx="9782125" cy="1117600"/>
          </a:xfrm>
          <a:noFill/>
        </p:spPr>
        <p:txBody>
          <a:bodyPr lIns="228600">
            <a:normAutofit/>
          </a:bodyPr>
          <a:lstStyle/>
          <a:p>
            <a:r>
              <a:rPr lang="en-CA" sz="4800" dirty="0">
                <a:solidFill>
                  <a:schemeClr val="accent1"/>
                </a:solidFill>
              </a:rPr>
              <a:t>Thank you</a:t>
            </a:r>
          </a:p>
        </p:txBody>
      </p:sp>
      <p:sp>
        <p:nvSpPr>
          <p:cNvPr id="2" name="Slide Number Placeholder 1"/>
          <p:cNvSpPr>
            <a:spLocks noGrp="1"/>
          </p:cNvSpPr>
          <p:nvPr>
            <p:ph type="sldNum" sz="quarter" idx="17"/>
          </p:nvPr>
        </p:nvSpPr>
        <p:spPr/>
        <p:txBody>
          <a:bodyPr/>
          <a:lstStyle/>
          <a:p>
            <a:fld id="{DC3F313E-FFED-4F14-A64F-753620A52619}" type="slidenum">
              <a:rPr lang="en-CA" smtClean="0"/>
              <a:pPr/>
              <a:t>6</a:t>
            </a:fld>
            <a:endParaRPr lang="en-CA" dirty="0"/>
          </a:p>
        </p:txBody>
      </p:sp>
      <p:sp>
        <p:nvSpPr>
          <p:cNvPr id="7" name="Rectangle 6"/>
          <p:cNvSpPr/>
          <p:nvPr/>
        </p:nvSpPr>
        <p:spPr>
          <a:xfrm>
            <a:off x="4876800" y="6425514"/>
            <a:ext cx="6092825" cy="261610"/>
          </a:xfrm>
          <a:prstGeom prst="rect">
            <a:avLst/>
          </a:prstGeom>
        </p:spPr>
        <p:txBody>
          <a:bodyPr wrap="square">
            <a:spAutoFit/>
          </a:bodyPr>
          <a:lstStyle/>
          <a:p>
            <a:pPr algn="r"/>
            <a:r>
              <a:rPr lang="en-CA" sz="1100" dirty="0">
                <a:solidFill>
                  <a:schemeClr val="bg1"/>
                </a:solidFill>
              </a:rPr>
              <a:t>Images/Photographs provided by: BCI, ACME Corporation and Shutterstock.com</a:t>
            </a:r>
          </a:p>
        </p:txBody>
      </p:sp>
      <p:sp>
        <p:nvSpPr>
          <p:cNvPr id="3" name="TextBox 2">
            <a:extLst>
              <a:ext uri="{FF2B5EF4-FFF2-40B4-BE49-F238E27FC236}">
                <a16:creationId xmlns:a16="http://schemas.microsoft.com/office/drawing/2014/main" id="{5C56896D-CAA8-450E-8470-28B082EFC7AB}"/>
              </a:ext>
            </a:extLst>
          </p:cNvPr>
          <p:cNvSpPr txBox="1"/>
          <p:nvPr/>
        </p:nvSpPr>
        <p:spPr>
          <a:xfrm>
            <a:off x="342900" y="4286250"/>
            <a:ext cx="9848850" cy="2571750"/>
          </a:xfrm>
          <a:prstGeom prst="rect">
            <a:avLst/>
          </a:prstGeom>
        </p:spPr>
        <p:txBody>
          <a:bodyPr wrap="square" lIns="0" tIns="0" rIns="0" bIns="0" rtlCol="0">
            <a:normAutofit/>
          </a:bodyPr>
          <a:lstStyle/>
          <a:p>
            <a:pPr marL="237744" marR="0" indent="-237744" algn="l" defTabSz="1218987" rtl="0" eaLnBrk="1" fontAlgn="auto" latinLnBrk="0" hangingPunct="1">
              <a:lnSpc>
                <a:spcPct val="100000"/>
              </a:lnSpc>
              <a:spcBef>
                <a:spcPts val="1200"/>
              </a:spcBef>
              <a:spcAft>
                <a:spcPts val="0"/>
              </a:spcAft>
              <a:buClrTx/>
              <a:buSzTx/>
              <a:buFont typeface="Arial" pitchFamily="34" charset="0"/>
              <a:buChar char="•"/>
              <a:tabLst/>
            </a:pPr>
            <a:endParaRPr kumimoji="0" lang="en-CA"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0" name="Rectangle 9">
            <a:extLst>
              <a:ext uri="{FF2B5EF4-FFF2-40B4-BE49-F238E27FC236}">
                <a16:creationId xmlns:a16="http://schemas.microsoft.com/office/drawing/2014/main" id="{FFBBB9E5-5EEF-4724-B646-9699285B4241}"/>
              </a:ext>
            </a:extLst>
          </p:cNvPr>
          <p:cNvSpPr/>
          <p:nvPr/>
        </p:nvSpPr>
        <p:spPr>
          <a:xfrm>
            <a:off x="0" y="4296508"/>
            <a:ext cx="12188825" cy="2561492"/>
          </a:xfrm>
          <a:prstGeom prst="rect">
            <a:avLst/>
          </a:prstGeom>
          <a:solidFill>
            <a:schemeClr val="bg1">
              <a:lumMod val="95000"/>
            </a:schemeClr>
          </a:solidFill>
          <a:ln w="254000" cap="sq">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Rectangle 8">
            <a:extLst>
              <a:ext uri="{FF2B5EF4-FFF2-40B4-BE49-F238E27FC236}">
                <a16:creationId xmlns:a16="http://schemas.microsoft.com/office/drawing/2014/main" id="{545F3F79-54AC-46EB-AD29-C107FEDD4FC3}"/>
              </a:ext>
            </a:extLst>
          </p:cNvPr>
          <p:cNvSpPr/>
          <p:nvPr/>
        </p:nvSpPr>
        <p:spPr>
          <a:xfrm>
            <a:off x="1451146" y="4871668"/>
            <a:ext cx="10302703" cy="1415772"/>
          </a:xfrm>
          <a:prstGeom prst="rect">
            <a:avLst/>
          </a:prstGeom>
        </p:spPr>
        <p:txBody>
          <a:bodyPr wrap="square">
            <a:spAutoFit/>
          </a:bodyPr>
          <a:lstStyle/>
          <a:p>
            <a:r>
              <a:rPr lang="en-CA" sz="1400" b="1" dirty="0"/>
              <a:t>BRITISH COLUMBIA INVESTMENT MANAGEMENT CORPORATION</a:t>
            </a:r>
          </a:p>
          <a:p>
            <a:pPr>
              <a:spcAft>
                <a:spcPts val="1200"/>
              </a:spcAft>
            </a:pPr>
            <a:r>
              <a:rPr lang="en-CA" sz="1400" dirty="0"/>
              <a:t>750 Pandora Ave, Victoria BC  V8W 0E4  CANADA / </a:t>
            </a:r>
            <a:r>
              <a:rPr lang="en-CA" sz="1400" b="1" dirty="0">
                <a:solidFill>
                  <a:schemeClr val="accent2"/>
                </a:solidFill>
              </a:rPr>
              <a:t>BCI.ca</a:t>
            </a:r>
          </a:p>
          <a:p>
            <a:r>
              <a:rPr lang="en-CA" sz="1200" dirty="0"/>
              <a:t>BCI is the investment agent for many institutional clients; the views and opinions expressed in this presentation are those of BCI and do not necessarily represent the views of its clients. The information in this presentation is provided as of the date hereof. Neither the delivery of the presentation nor any further discussions in relation to BCI will under any circumstances create any implication that there has been no change in the affairs of BCI since the date of this presentation. All rights reserved. Contents copyright © BCI 2018.</a:t>
            </a:r>
          </a:p>
        </p:txBody>
      </p:sp>
      <p:pic>
        <p:nvPicPr>
          <p:cNvPr id="11" name="Picture 10">
            <a:extLst>
              <a:ext uri="{FF2B5EF4-FFF2-40B4-BE49-F238E27FC236}">
                <a16:creationId xmlns:a16="http://schemas.microsoft.com/office/drawing/2014/main" id="{BC7E70DA-8D61-4BDA-B39C-0BA071F82D8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3591" y="4918792"/>
            <a:ext cx="685800" cy="323201"/>
          </a:xfrm>
          <a:prstGeom prst="rect">
            <a:avLst/>
          </a:prstGeom>
        </p:spPr>
      </p:pic>
    </p:spTree>
  </p:cSld>
  <p:clrMapOvr>
    <a:masterClrMapping/>
  </p:clrMapOvr>
</p:sld>
</file>

<file path=ppt/theme/theme1.xml><?xml version="1.0" encoding="utf-8"?>
<a:theme xmlns:a="http://schemas.openxmlformats.org/drawingml/2006/main" name="BCI">
  <a:themeElements>
    <a:clrScheme name="BCI">
      <a:dk1>
        <a:srgbClr val="515254"/>
      </a:dk1>
      <a:lt1>
        <a:sysClr val="window" lastClr="FFFFFF"/>
      </a:lt1>
      <a:dk2>
        <a:srgbClr val="696F78"/>
      </a:dk2>
      <a:lt2>
        <a:srgbClr val="457B96"/>
      </a:lt2>
      <a:accent1>
        <a:srgbClr val="00365B"/>
      </a:accent1>
      <a:accent2>
        <a:srgbClr val="00ABBD"/>
      </a:accent2>
      <a:accent3>
        <a:srgbClr val="C0CAAB"/>
      </a:accent3>
      <a:accent4>
        <a:srgbClr val="FDB736"/>
      </a:accent4>
      <a:accent5>
        <a:srgbClr val="DC642B"/>
      </a:accent5>
      <a:accent6>
        <a:srgbClr val="4A317E"/>
      </a:accent6>
      <a:hlink>
        <a:srgbClr val="00365B"/>
      </a:hlink>
      <a:folHlink>
        <a:srgbClr val="00ABBD"/>
      </a:folHlink>
    </a:clrScheme>
    <a:fontScheme name="bcIMC Calibri">
      <a:majorFont>
        <a:latin typeface="Calibri Light"/>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effectLst/>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bodyPr wrap="square" lIns="0" tIns="0" rIns="0" bIns="0" rtlCol="0">
        <a:normAutofit/>
      </a:bodyPr>
      <a:lstStyle>
        <a:defPPr marL="237744" marR="0" indent="-237744" algn="l" defTabSz="1218987" rtl="0" eaLnBrk="1" fontAlgn="auto" latinLnBrk="0" hangingPunct="1">
          <a:lnSpc>
            <a:spcPct val="100000"/>
          </a:lnSpc>
          <a:spcBef>
            <a:spcPts val="1200"/>
          </a:spcBef>
          <a:spcAft>
            <a:spcPts val="0"/>
          </a:spcAft>
          <a:buClrTx/>
          <a:buSzTx/>
          <a:buFont typeface="Arial" pitchFamily="34" charset="0"/>
          <a:buChar char="•"/>
          <a:tabLst/>
          <a:defRPr kumimoji="0" sz="3200" b="0" i="0" u="none" strike="noStrike" kern="1200" cap="none" spc="0" normalizeH="0" baseline="0" noProof="0" dirty="0" smtClean="0">
            <a:ln>
              <a:noFill/>
            </a:ln>
            <a:solidFill>
              <a:schemeClr val="tx1"/>
            </a:solidFill>
            <a:effectLst/>
            <a:uLnTx/>
            <a:uFillTx/>
            <a:latin typeface="+mn-lt"/>
            <a:ea typeface="+mn-ea"/>
            <a:cs typeface="+mn-cs"/>
          </a:defRPr>
        </a:defPPr>
      </a:lstStyle>
    </a:txDef>
  </a:objectDefaults>
  <a:extraClrSchemeLst/>
  <a:extLst>
    <a:ext uri="{05A4C25C-085E-4340-85A3-A5531E510DB2}">
      <thm15:themeFamily xmlns:thm15="http://schemas.microsoft.com/office/thememl/2012/main" name="presentation_starter.potx" id="{503D63E1-AAA1-4217-B56F-BC66B5E22F60}" vid="{771A116E-0A00-437F-8441-58C18FA77580}"/>
    </a:ext>
  </a:extLst>
</a:theme>
</file>

<file path=ppt/theme/theme2.xml><?xml version="1.0" encoding="utf-8"?>
<a:theme xmlns:a="http://schemas.openxmlformats.org/drawingml/2006/main" name="Office Theme">
  <a:themeElements>
    <a:clrScheme name="BCI">
      <a:dk1>
        <a:srgbClr val="515254"/>
      </a:dk1>
      <a:lt1>
        <a:sysClr val="window" lastClr="FFFFFF"/>
      </a:lt1>
      <a:dk2>
        <a:srgbClr val="696F78"/>
      </a:dk2>
      <a:lt2>
        <a:srgbClr val="457B96"/>
      </a:lt2>
      <a:accent1>
        <a:srgbClr val="00365B"/>
      </a:accent1>
      <a:accent2>
        <a:srgbClr val="00ABBD"/>
      </a:accent2>
      <a:accent3>
        <a:srgbClr val="C0CAAB"/>
      </a:accent3>
      <a:accent4>
        <a:srgbClr val="FDB736"/>
      </a:accent4>
      <a:accent5>
        <a:srgbClr val="DC642B"/>
      </a:accent5>
      <a:accent6>
        <a:srgbClr val="4A317E"/>
      </a:accent6>
      <a:hlink>
        <a:srgbClr val="00365B"/>
      </a:hlink>
      <a:folHlink>
        <a:srgbClr val="00ABBD"/>
      </a:folHlink>
    </a:clrScheme>
    <a:fontScheme name="bcIMC Calibri">
      <a:majorFont>
        <a:latin typeface="Calibri Light"/>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blank_widescreen.potx" id="{D646C696-2E35-469D-AA1D-2AF07F17C582}" vid="{AC63509C-B231-4743-93CE-F4712D17DB63}"/>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presentation_starter</Template>
  <TotalTime>575</TotalTime>
  <Words>561</Words>
  <Application>Microsoft Office PowerPoint</Application>
  <PresentationFormat>Custom</PresentationFormat>
  <Paragraphs>54</Paragraphs>
  <Slides>6</Slides>
  <Notes>6</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6</vt:i4>
      </vt:variant>
    </vt:vector>
  </HeadingPairs>
  <TitlesOfParts>
    <vt:vector size="11" baseType="lpstr">
      <vt:lpstr>Arial</vt:lpstr>
      <vt:lpstr>Calibri</vt:lpstr>
      <vt:lpstr>Calibri Light</vt:lpstr>
      <vt:lpstr>BCI</vt:lpstr>
      <vt:lpstr>Office Theme</vt:lpstr>
      <vt:lpstr>ESG Integration and Role of the CFO</vt:lpstr>
      <vt:lpstr>What is Responsible Investing?</vt:lpstr>
      <vt:lpstr>Why Does Responsible Investing Matter?</vt:lpstr>
      <vt:lpstr>Our Approach</vt:lpstr>
      <vt:lpstr>The Role of the CFO</vt:lpstr>
      <vt:lpstr>Thank you</vt:lpstr>
    </vt:vector>
  </TitlesOfParts>
  <Company>BCI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Goehner, Adam</dc:creator>
  <dc:description>v1.19 Released March 2018</dc:description>
  <cp:lastModifiedBy>Aucoin, Josephine</cp:lastModifiedBy>
  <cp:revision>38</cp:revision>
  <cp:lastPrinted>2018-02-09T01:25:40Z</cp:lastPrinted>
  <dcterms:created xsi:type="dcterms:W3CDTF">2018-05-30T18:02:05Z</dcterms:created>
  <dcterms:modified xsi:type="dcterms:W3CDTF">2018-06-08T19:39:44Z</dcterms:modified>
</cp:coreProperties>
</file>