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heme/theme3.xml" ContentType="application/vnd.openxmlformats-officedocument.theme+xml"/>
  <Override PartName="/ppt/theme/theme4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tags/tag4.xml" ContentType="application/vnd.openxmlformats-officedocument.presentationml.tags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trictFirstAndLastChars="0" saveSubsetFonts="1">
  <p:sldMasterIdLst>
    <p:sldMasterId id="2147483948" r:id="rId1"/>
    <p:sldMasterId id="2147484043" r:id="rId2"/>
  </p:sldMasterIdLst>
  <p:notesMasterIdLst>
    <p:notesMasterId r:id="rId10"/>
  </p:notesMasterIdLst>
  <p:handoutMasterIdLst>
    <p:handoutMasterId r:id="rId11"/>
  </p:handoutMasterIdLst>
  <p:sldIdLst>
    <p:sldId id="350" r:id="rId3"/>
    <p:sldId id="427" r:id="rId4"/>
    <p:sldId id="499" r:id="rId5"/>
    <p:sldId id="490" r:id="rId6"/>
    <p:sldId id="487" r:id="rId7"/>
    <p:sldId id="488" r:id="rId8"/>
    <p:sldId id="495" r:id="rId9"/>
  </p:sldIdLst>
  <p:sldSz cx="9144000" cy="5143500" type="screen16x9"/>
  <p:notesSz cx="7010400" cy="9296400"/>
  <p:custDataLst>
    <p:tags r:id="rId12"/>
  </p:custDataLst>
  <p:defaultTextStyle>
    <a:defPPr>
      <a:defRPr lang="en-US"/>
    </a:defPPr>
    <a:lvl1pPr algn="r" rtl="0" eaLnBrk="0" fontAlgn="base" hangingPunct="0">
      <a:spcBef>
        <a:spcPct val="5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121" algn="r" rtl="0" eaLnBrk="0" fontAlgn="base" hangingPunct="0">
      <a:spcBef>
        <a:spcPct val="5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241" algn="r" rtl="0" eaLnBrk="0" fontAlgn="base" hangingPunct="0">
      <a:spcBef>
        <a:spcPct val="5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361" algn="r" rtl="0" eaLnBrk="0" fontAlgn="base" hangingPunct="0">
      <a:spcBef>
        <a:spcPct val="5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481" algn="r" rtl="0" eaLnBrk="0" fontAlgn="base" hangingPunct="0">
      <a:spcBef>
        <a:spcPct val="50000"/>
      </a:spcBef>
      <a:spcAft>
        <a:spcPct val="0"/>
      </a:spcAft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5601" algn="l" defTabSz="914241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2719" algn="l" defTabSz="914241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199841" algn="l" defTabSz="914241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6960" algn="l" defTabSz="914241" rtl="0" eaLnBrk="1" latinLnBrk="0" hangingPunct="1">
      <a:defRPr sz="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">
          <p15:clr>
            <a:srgbClr val="A4A3A4"/>
          </p15:clr>
        </p15:guide>
        <p15:guide id="2" orient="horz" pos="912">
          <p15:clr>
            <a:srgbClr val="A4A3A4"/>
          </p15:clr>
        </p15:guide>
        <p15:guide id="3" orient="horz" pos="4083">
          <p15:clr>
            <a:srgbClr val="A4A3A4"/>
          </p15:clr>
        </p15:guide>
        <p15:guide id="4" orient="horz" pos="273">
          <p15:clr>
            <a:srgbClr val="A4A3A4"/>
          </p15:clr>
        </p15:guide>
        <p15:guide id="5" orient="horz" pos="55">
          <p15:clr>
            <a:srgbClr val="A4A3A4"/>
          </p15:clr>
        </p15:guide>
        <p15:guide id="6" orient="horz" pos="4024">
          <p15:clr>
            <a:srgbClr val="A4A3A4"/>
          </p15:clr>
        </p15:guide>
        <p15:guide id="7" orient="horz" pos="2447">
          <p15:clr>
            <a:srgbClr val="A4A3A4"/>
          </p15:clr>
        </p15:guide>
        <p15:guide id="8" orient="horz" pos="1969">
          <p15:clr>
            <a:srgbClr val="A4A3A4"/>
          </p15:clr>
        </p15:guide>
        <p15:guide id="9" orient="horz" pos="2686">
          <p15:clr>
            <a:srgbClr val="A4A3A4"/>
          </p15:clr>
        </p15:guide>
        <p15:guide id="10" pos="2880">
          <p15:clr>
            <a:srgbClr val="A4A3A4"/>
          </p15:clr>
        </p15:guide>
        <p15:guide id="11" pos="3167">
          <p15:clr>
            <a:srgbClr val="A4A3A4"/>
          </p15:clr>
        </p15:guide>
        <p15:guide id="12" pos="5712">
          <p15:clr>
            <a:srgbClr val="A4A3A4"/>
          </p15:clr>
        </p15:guide>
        <p15:guide id="13" pos="1320">
          <p15:clr>
            <a:srgbClr val="A4A3A4"/>
          </p15:clr>
        </p15:guide>
        <p15:guide id="14" pos="4440">
          <p15:clr>
            <a:srgbClr val="A4A3A4"/>
          </p15:clr>
        </p15:guide>
        <p15:guide id="15" pos="45">
          <p15:clr>
            <a:srgbClr val="A4A3A4"/>
          </p15:clr>
        </p15:guide>
        <p15:guide id="16" pos="2593">
          <p15:clr>
            <a:srgbClr val="A4A3A4"/>
          </p15:clr>
        </p15:guide>
        <p15:guide id="17" pos="5456">
          <p15:clr>
            <a:srgbClr val="A4A3A4"/>
          </p15:clr>
        </p15:guide>
        <p15:guide id="18" orient="horz" pos="1327">
          <p15:clr>
            <a:srgbClr val="A4A3A4"/>
          </p15:clr>
        </p15:guide>
        <p15:guide id="19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6">
          <p15:clr>
            <a:srgbClr val="A4A3A4"/>
          </p15:clr>
        </p15:guide>
        <p15:guide id="2" pos="2206">
          <p15:clr>
            <a:srgbClr val="A4A3A4"/>
          </p15:clr>
        </p15:guide>
        <p15:guide id="3" orient="horz" pos="2929">
          <p15:clr>
            <a:srgbClr val="A4A3A4"/>
          </p15:clr>
        </p15:guide>
        <p15:guide id="4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wlader, Priom" initials="HP" lastIdx="2" clrIdx="0"/>
  <p:cmAuthor id="1" name="Thomas, Sasha" initials="TS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1B2E"/>
    <a:srgbClr val="5A5A5A"/>
    <a:srgbClr val="949494"/>
    <a:srgbClr val="323232"/>
    <a:srgbClr val="FCE4E5"/>
    <a:srgbClr val="6D5560"/>
    <a:srgbClr val="FFFFFF"/>
    <a:srgbClr val="FAE164"/>
    <a:srgbClr val="495965"/>
    <a:srgbClr val="679E2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307" autoAdjust="0"/>
    <p:restoredTop sz="74438" autoAdjust="0"/>
  </p:normalViewPr>
  <p:slideViewPr>
    <p:cSldViewPr snapToGrid="0" showGuides="1">
      <p:cViewPr varScale="1">
        <p:scale>
          <a:sx n="108" d="100"/>
          <a:sy n="108" d="100"/>
        </p:scale>
        <p:origin x="1062" y="102"/>
      </p:cViewPr>
      <p:guideLst>
        <p:guide orient="horz" pos="384"/>
        <p:guide orient="horz" pos="912"/>
        <p:guide orient="horz" pos="4083"/>
        <p:guide orient="horz" pos="273"/>
        <p:guide orient="horz" pos="55"/>
        <p:guide orient="horz" pos="4024"/>
        <p:guide orient="horz" pos="2447"/>
        <p:guide orient="horz" pos="1969"/>
        <p:guide orient="horz" pos="2686"/>
        <p:guide pos="2880"/>
        <p:guide pos="3167"/>
        <p:guide pos="5712"/>
        <p:guide pos="1320"/>
        <p:guide pos="4440"/>
        <p:guide pos="45"/>
        <p:guide pos="2593"/>
        <p:guide pos="5456"/>
        <p:guide orient="horz" pos="1327"/>
        <p:guide pos="2879"/>
      </p:guideLst>
    </p:cSldViewPr>
  </p:slideViewPr>
  <p:outlineViewPr>
    <p:cViewPr>
      <p:scale>
        <a:sx n="33" d="100"/>
        <a:sy n="33" d="100"/>
      </p:scale>
      <p:origin x="29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-2826" y="-120"/>
      </p:cViewPr>
      <p:guideLst>
        <p:guide orient="horz" pos="2906"/>
        <p:guide pos="2206"/>
        <p:guide orient="horz" pos="2929"/>
        <p:guide pos="2208"/>
      </p:guideLst>
    </p:cSldViewPr>
  </p:notesViewPr>
  <p:gridSpacing cx="180023" cy="180023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commentAuthors" Target="commentAuthor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" y="2"/>
            <a:ext cx="3038145" cy="464205"/>
          </a:xfrm>
          <a:prstGeom prst="rect">
            <a:avLst/>
          </a:prstGeom>
        </p:spPr>
        <p:txBody>
          <a:bodyPr vert="horz" lIns="88073" tIns="44040" rIns="88073" bIns="4404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734" y="2"/>
            <a:ext cx="3038145" cy="464205"/>
          </a:xfrm>
          <a:prstGeom prst="rect">
            <a:avLst/>
          </a:prstGeom>
        </p:spPr>
        <p:txBody>
          <a:bodyPr vert="horz" lIns="88073" tIns="44040" rIns="88073" bIns="44040" rtlCol="0"/>
          <a:lstStyle>
            <a:lvl1pPr algn="r">
              <a:defRPr sz="1200"/>
            </a:lvl1pPr>
          </a:lstStyle>
          <a:p>
            <a:fld id="{E7E55691-4C3D-43DA-ABC0-6255FA32A160}" type="datetimeFigureOut">
              <a:rPr lang="en-US" smtClean="0"/>
              <a:t>6/11/2018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6" y="8830660"/>
            <a:ext cx="3038145" cy="464205"/>
          </a:xfrm>
          <a:prstGeom prst="rect">
            <a:avLst/>
          </a:prstGeom>
        </p:spPr>
        <p:txBody>
          <a:bodyPr vert="horz" lIns="88073" tIns="44040" rIns="88073" bIns="4404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734" y="8830660"/>
            <a:ext cx="3038145" cy="464205"/>
          </a:xfrm>
          <a:prstGeom prst="rect">
            <a:avLst/>
          </a:prstGeom>
        </p:spPr>
        <p:txBody>
          <a:bodyPr vert="horz" lIns="88073" tIns="44040" rIns="88073" bIns="44040" rtlCol="0" anchor="b"/>
          <a:lstStyle>
            <a:lvl1pPr algn="r">
              <a:defRPr sz="1200"/>
            </a:lvl1pPr>
          </a:lstStyle>
          <a:p>
            <a:fld id="{47F2BE39-ED0B-4AA5-8551-E85F9131E0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849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3038145" cy="464205"/>
          </a:xfrm>
          <a:prstGeom prst="rect">
            <a:avLst/>
          </a:prstGeom>
        </p:spPr>
        <p:txBody>
          <a:bodyPr vert="horz" lIns="88061" tIns="44032" rIns="88061" bIns="44032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734" y="3"/>
            <a:ext cx="3038145" cy="464205"/>
          </a:xfrm>
          <a:prstGeom prst="rect">
            <a:avLst/>
          </a:prstGeom>
        </p:spPr>
        <p:txBody>
          <a:bodyPr vert="horz" lIns="88061" tIns="44032" rIns="88061" bIns="44032" rtlCol="0"/>
          <a:lstStyle>
            <a:lvl1pPr algn="r">
              <a:defRPr sz="1200"/>
            </a:lvl1pPr>
          </a:lstStyle>
          <a:p>
            <a:fld id="{68EC6EAE-718E-4C4E-A830-7FEEA81DF6AC}" type="datetimeFigureOut">
              <a:rPr lang="en-CA" smtClean="0"/>
              <a:t>2018-06-11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4813" y="696913"/>
            <a:ext cx="6200775" cy="3489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061" tIns="44032" rIns="88061" bIns="44032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53" y="4416106"/>
            <a:ext cx="5607710" cy="4182457"/>
          </a:xfrm>
          <a:prstGeom prst="rect">
            <a:avLst/>
          </a:prstGeom>
        </p:spPr>
        <p:txBody>
          <a:bodyPr vert="horz" lIns="88061" tIns="44032" rIns="88061" bIns="4403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7" y="8830661"/>
            <a:ext cx="3038145" cy="464205"/>
          </a:xfrm>
          <a:prstGeom prst="rect">
            <a:avLst/>
          </a:prstGeom>
        </p:spPr>
        <p:txBody>
          <a:bodyPr vert="horz" lIns="88061" tIns="44032" rIns="88061" bIns="44032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734" y="8830661"/>
            <a:ext cx="3038145" cy="464205"/>
          </a:xfrm>
          <a:prstGeom prst="rect">
            <a:avLst/>
          </a:prstGeom>
        </p:spPr>
        <p:txBody>
          <a:bodyPr vert="horz" lIns="88061" tIns="44032" rIns="88061" bIns="44032" rtlCol="0" anchor="b"/>
          <a:lstStyle>
            <a:lvl1pPr algn="r">
              <a:defRPr sz="1200"/>
            </a:lvl1pPr>
          </a:lstStyle>
          <a:p>
            <a:fld id="{3D2DE71B-708B-4E28-85FE-2E05DF29CB80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8905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2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4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36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48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0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19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841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960" algn="l" defTabSz="914241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>
                <a:solidFill>
                  <a:prstClr val="black"/>
                </a:solidFill>
              </a:rPr>
              <a:pPr/>
              <a:t>0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0229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87996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20107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87996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87996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04813" y="696913"/>
            <a:ext cx="6200775" cy="3489325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u="sn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18799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DE71B-708B-4E28-85FE-2E05DF29CB80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535776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8.emf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_Title Slide (W/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0" y="2900521"/>
            <a:ext cx="9144000" cy="226314"/>
          </a:xfrm>
        </p:spPr>
        <p:txBody>
          <a:bodyPr rIns="0" anchor="ctr">
            <a:normAutofit/>
          </a:bodyPr>
          <a:lstStyle>
            <a:lvl1pPr algn="ctr">
              <a:defRPr sz="1000">
                <a:solidFill>
                  <a:srgbClr val="5A5A5A"/>
                </a:solidFill>
                <a:latin typeface="Calibri" panose="020F050202020403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0" y="2655214"/>
            <a:ext cx="9144000" cy="228600"/>
          </a:xfrm>
        </p:spPr>
        <p:txBody>
          <a:bodyPr lIns="0" rIns="0" anchor="ctr">
            <a:normAutofit/>
          </a:bodyPr>
          <a:lstStyle>
            <a:lvl1pPr marL="0" indent="0" algn="ctr">
              <a:buNone/>
              <a:defRPr sz="1400">
                <a:solidFill>
                  <a:srgbClr val="5A5A5A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45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1" y="2240878"/>
            <a:ext cx="9144000" cy="414338"/>
          </a:xfrm>
        </p:spPr>
        <p:txBody>
          <a:bodyPr lIns="0" rIns="0" anchor="ctr">
            <a:noAutofit/>
          </a:bodyPr>
          <a:lstStyle>
            <a:lvl1pPr algn="ctr">
              <a:defRPr sz="3200">
                <a:solidFill>
                  <a:srgbClr val="5A5A5A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6471" y="4457704"/>
            <a:ext cx="2186504" cy="433595"/>
          </a:xfrm>
          <a:prstGeom prst="rect">
            <a:avLst/>
          </a:prstGeom>
        </p:spPr>
      </p:pic>
      <p:sp>
        <p:nvSpPr>
          <p:cNvPr id="2" name="Rectangle 1"/>
          <p:cNvSpPr/>
          <p:nvPr userDrawn="1"/>
        </p:nvSpPr>
        <p:spPr>
          <a:xfrm>
            <a:off x="366642" y="264221"/>
            <a:ext cx="685800" cy="514350"/>
          </a:xfrm>
          <a:prstGeom prst="rect">
            <a:avLst/>
          </a:prstGeom>
          <a:solidFill>
            <a:srgbClr val="EC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3" rIns="91424" bIns="45713" rtlCol="0" anchor="ctr"/>
          <a:lstStyle/>
          <a:p>
            <a:pPr algn="ctr"/>
            <a:endParaRPr lang="en-CA"/>
          </a:p>
        </p:txBody>
      </p:sp>
      <p:sp>
        <p:nvSpPr>
          <p:cNvPr id="20" name="Rectangle 19"/>
          <p:cNvSpPr/>
          <p:nvPr userDrawn="1"/>
        </p:nvSpPr>
        <p:spPr>
          <a:xfrm>
            <a:off x="366642" y="914400"/>
            <a:ext cx="685800" cy="514350"/>
          </a:xfrm>
          <a:prstGeom prst="rect">
            <a:avLst/>
          </a:prstGeom>
          <a:solidFill>
            <a:srgbClr val="EC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3" rIns="91424" bIns="45713" rtlCol="0" anchor="ctr"/>
          <a:lstStyle/>
          <a:p>
            <a:pPr algn="ctr"/>
            <a:endParaRPr lang="en-CA"/>
          </a:p>
        </p:txBody>
      </p:sp>
      <p:sp>
        <p:nvSpPr>
          <p:cNvPr id="21" name="Rectangle 20"/>
          <p:cNvSpPr/>
          <p:nvPr userDrawn="1"/>
        </p:nvSpPr>
        <p:spPr>
          <a:xfrm>
            <a:off x="1219200" y="264221"/>
            <a:ext cx="685800" cy="514350"/>
          </a:xfrm>
          <a:prstGeom prst="rect">
            <a:avLst/>
          </a:prstGeom>
          <a:solidFill>
            <a:srgbClr val="EC1B2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3" rIns="91424" bIns="45713"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192699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3" y="60471"/>
            <a:ext cx="8988552" cy="264570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3013" y="454823"/>
            <a:ext cx="2743200" cy="4320779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195689" y="454823"/>
            <a:ext cx="2743200" cy="4320779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6318365" y="454823"/>
            <a:ext cx="2743200" cy="4320779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887736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1"/>
            <a:ext cx="8997696" cy="264570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71500" y="465516"/>
            <a:ext cx="8997696" cy="135102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1"/>
          </p:nvPr>
        </p:nvSpPr>
        <p:spPr>
          <a:xfrm>
            <a:off x="71500" y="1945542"/>
            <a:ext cx="8997696" cy="135102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2"/>
          </p:nvPr>
        </p:nvSpPr>
        <p:spPr>
          <a:xfrm>
            <a:off x="71500" y="3425569"/>
            <a:ext cx="8997696" cy="135102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630544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3" y="65486"/>
            <a:ext cx="8988552" cy="259557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3013" y="454823"/>
            <a:ext cx="2743200" cy="4320779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3347869" y="465535"/>
            <a:ext cx="5713701" cy="187880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1"/>
          </p:nvPr>
        </p:nvSpPr>
        <p:spPr>
          <a:xfrm>
            <a:off x="3347869" y="2913464"/>
            <a:ext cx="5713701" cy="1877615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19939252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1"/>
            <a:ext cx="8997696" cy="264570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498" y="464973"/>
            <a:ext cx="4041648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idx="10"/>
          </p:nvPr>
        </p:nvSpPr>
        <p:spPr>
          <a:xfrm>
            <a:off x="5029201" y="464955"/>
            <a:ext cx="4041648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71498" y="2912001"/>
            <a:ext cx="4041648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2"/>
          </p:nvPr>
        </p:nvSpPr>
        <p:spPr>
          <a:xfrm>
            <a:off x="5029201" y="2911983"/>
            <a:ext cx="4041648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42523461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alf Page w/headings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71438" y="750098"/>
            <a:ext cx="8997696" cy="159424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438" y="465516"/>
            <a:ext cx="8997696" cy="288036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7" name="Content Placeholder 2"/>
          <p:cNvSpPr>
            <a:spLocks noGrp="1"/>
          </p:cNvSpPr>
          <p:nvPr>
            <p:ph idx="21"/>
          </p:nvPr>
        </p:nvSpPr>
        <p:spPr>
          <a:xfrm>
            <a:off x="71443" y="3196832"/>
            <a:ext cx="8996361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43" y="2912251"/>
            <a:ext cx="8996361" cy="285770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417699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w/headings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8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17"/>
          </p:nvPr>
        </p:nvSpPr>
        <p:spPr>
          <a:xfrm>
            <a:off x="71438" y="750098"/>
            <a:ext cx="8997696" cy="159424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438" y="465516"/>
            <a:ext cx="8997696" cy="288036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7" name="Content Placeholder 2"/>
          <p:cNvSpPr>
            <a:spLocks noGrp="1"/>
          </p:cNvSpPr>
          <p:nvPr>
            <p:ph idx="21"/>
          </p:nvPr>
        </p:nvSpPr>
        <p:spPr>
          <a:xfrm>
            <a:off x="71443" y="3196832"/>
            <a:ext cx="8996361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43" y="2912251"/>
            <a:ext cx="8996361" cy="285770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675740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0" y="60470"/>
            <a:ext cx="8999270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027676" y="750098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76" y="465518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Content Placeholder 2"/>
          <p:cNvSpPr>
            <a:spLocks noGrp="1"/>
          </p:cNvSpPr>
          <p:nvPr>
            <p:ph idx="17"/>
          </p:nvPr>
        </p:nvSpPr>
        <p:spPr>
          <a:xfrm>
            <a:off x="71443" y="750098"/>
            <a:ext cx="4044949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1443" y="465538"/>
            <a:ext cx="4044949" cy="284558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Content Placeholder 2"/>
          <p:cNvSpPr>
            <a:spLocks noGrp="1"/>
          </p:cNvSpPr>
          <p:nvPr>
            <p:ph idx="19"/>
          </p:nvPr>
        </p:nvSpPr>
        <p:spPr>
          <a:xfrm>
            <a:off x="5027676" y="3196832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5027676" y="2912248"/>
            <a:ext cx="4041648" cy="285770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1" name="Content Placeholder 2"/>
          <p:cNvSpPr>
            <a:spLocks noGrp="1"/>
          </p:cNvSpPr>
          <p:nvPr>
            <p:ph idx="21"/>
          </p:nvPr>
        </p:nvSpPr>
        <p:spPr>
          <a:xfrm>
            <a:off x="71439" y="3196832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1439" y="2912251"/>
            <a:ext cx="4041648" cy="285770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23811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1"/>
            <a:ext cx="8997696" cy="264570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1440" y="750098"/>
            <a:ext cx="2744774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71440" y="465534"/>
            <a:ext cx="2744774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0" name="Content Placeholder 2"/>
          <p:cNvSpPr>
            <a:spLocks noGrp="1"/>
          </p:cNvSpPr>
          <p:nvPr>
            <p:ph idx="17"/>
          </p:nvPr>
        </p:nvSpPr>
        <p:spPr>
          <a:xfrm>
            <a:off x="3357501" y="750098"/>
            <a:ext cx="5710300" cy="159424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357501" y="465535"/>
            <a:ext cx="5710300" cy="28455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Content Placeholder 2"/>
          <p:cNvSpPr>
            <a:spLocks noGrp="1"/>
          </p:cNvSpPr>
          <p:nvPr>
            <p:ph idx="19"/>
          </p:nvPr>
        </p:nvSpPr>
        <p:spPr>
          <a:xfrm>
            <a:off x="3357501" y="3198023"/>
            <a:ext cx="5710300" cy="159424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357501" y="2913460"/>
            <a:ext cx="5710300" cy="28455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742618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0" y="60470"/>
            <a:ext cx="8990126" cy="267462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9" name="Content Placeholder 2"/>
          <p:cNvSpPr>
            <a:spLocks noGrp="1"/>
          </p:cNvSpPr>
          <p:nvPr>
            <p:ph idx="17"/>
          </p:nvPr>
        </p:nvSpPr>
        <p:spPr>
          <a:xfrm>
            <a:off x="71440" y="750098"/>
            <a:ext cx="2744774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1440" y="465534"/>
            <a:ext cx="2744774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2" name="Content Placeholder 2"/>
          <p:cNvSpPr>
            <a:spLocks noGrp="1"/>
          </p:cNvSpPr>
          <p:nvPr>
            <p:ph idx="19"/>
          </p:nvPr>
        </p:nvSpPr>
        <p:spPr>
          <a:xfrm>
            <a:off x="6323026" y="750098"/>
            <a:ext cx="2744774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323026" y="465534"/>
            <a:ext cx="2744774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Content Placeholder 2"/>
          <p:cNvSpPr>
            <a:spLocks noGrp="1"/>
          </p:cNvSpPr>
          <p:nvPr>
            <p:ph idx="21"/>
          </p:nvPr>
        </p:nvSpPr>
        <p:spPr>
          <a:xfrm>
            <a:off x="3205891" y="750098"/>
            <a:ext cx="2744774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3205891" y="465534"/>
            <a:ext cx="2744774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910817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al w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71500" y="750094"/>
            <a:ext cx="8997696" cy="105333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1500" y="465516"/>
            <a:ext cx="8997696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71500" y="3737743"/>
            <a:ext cx="8997696" cy="105333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71500" y="3453165"/>
            <a:ext cx="8997696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16"/>
          </p:nvPr>
        </p:nvSpPr>
        <p:spPr>
          <a:xfrm>
            <a:off x="71500" y="2255362"/>
            <a:ext cx="8997696" cy="105333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71500" y="1970784"/>
            <a:ext cx="8997696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035242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7426" y="142358"/>
            <a:ext cx="8789159" cy="264570"/>
          </a:xfrm>
        </p:spPr>
        <p:txBody>
          <a:bodyPr lIns="0" tIns="0" rIns="0" b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77424" y="675566"/>
            <a:ext cx="8802807" cy="3951027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latin typeface="Calibri" panose="020F0502020204030204" pitchFamily="34" charset="0"/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>
                <a:latin typeface="Calibri" panose="020F0502020204030204" pitchFamily="34" charset="0"/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latin typeface="Calibri" panose="020F0502020204030204" pitchFamily="34" charset="0"/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latin typeface="Calibri" panose="020F0502020204030204" pitchFamily="34" charset="0"/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453946" marR="0" lvl="1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971381" marR="0" lvl="2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485641" marR="0" lvl="3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levelc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08219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vertic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3" y="60470"/>
            <a:ext cx="8996361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440" y="465535"/>
            <a:ext cx="4044950" cy="4325540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accent2"/>
                </a:solidFill>
              </a:defRPr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0"/>
          </p:nvPr>
        </p:nvSpPr>
        <p:spPr>
          <a:xfrm>
            <a:off x="5027676" y="750098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76" y="465518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5027676" y="3198023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7676" y="2913443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82751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horizont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47" y="60470"/>
            <a:ext cx="9001062" cy="267462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9647" y="465517"/>
            <a:ext cx="9001062" cy="1878824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accent2"/>
                </a:solidFill>
              </a:defRPr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027676" y="3198023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76" y="2913443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74740" y="3198023"/>
            <a:ext cx="4041648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4740" y="2913443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139810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w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/>
          <p:cNvSpPr>
            <a:spLocks noGrp="1"/>
          </p:cNvSpPr>
          <p:nvPr>
            <p:ph idx="1"/>
          </p:nvPr>
        </p:nvSpPr>
        <p:spPr>
          <a:xfrm>
            <a:off x="73013" y="750098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5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73013" y="46533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3015" y="60470"/>
            <a:ext cx="8993216" cy="267462"/>
          </a:xfrm>
        </p:spPr>
        <p:txBody>
          <a:bodyPr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5" name="Content Placeholder 2"/>
          <p:cNvSpPr>
            <a:spLocks noGrp="1"/>
          </p:cNvSpPr>
          <p:nvPr>
            <p:ph idx="13"/>
          </p:nvPr>
        </p:nvSpPr>
        <p:spPr>
          <a:xfrm>
            <a:off x="3200400" y="750098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6533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Content Placeholder 2"/>
          <p:cNvSpPr>
            <a:spLocks noGrp="1"/>
          </p:cNvSpPr>
          <p:nvPr>
            <p:ph idx="15"/>
          </p:nvPr>
        </p:nvSpPr>
        <p:spPr>
          <a:xfrm>
            <a:off x="6319110" y="750098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6319110" y="46533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9" name="Content Placeholder 2"/>
          <p:cNvSpPr>
            <a:spLocks noGrp="1"/>
          </p:cNvSpPr>
          <p:nvPr>
            <p:ph idx="17"/>
          </p:nvPr>
        </p:nvSpPr>
        <p:spPr>
          <a:xfrm>
            <a:off x="73013" y="3018040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3013" y="273327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1" name="Content Placeholder 2"/>
          <p:cNvSpPr>
            <a:spLocks noGrp="1"/>
          </p:cNvSpPr>
          <p:nvPr>
            <p:ph idx="19"/>
          </p:nvPr>
        </p:nvSpPr>
        <p:spPr>
          <a:xfrm>
            <a:off x="3200400" y="3018040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3200400" y="273327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3" name="Content Placeholder 2"/>
          <p:cNvSpPr>
            <a:spLocks noGrp="1"/>
          </p:cNvSpPr>
          <p:nvPr>
            <p:ph idx="21"/>
          </p:nvPr>
        </p:nvSpPr>
        <p:spPr>
          <a:xfrm>
            <a:off x="6319110" y="3018040"/>
            <a:ext cx="2743200" cy="1767553"/>
          </a:xfrm>
        </p:spPr>
        <p:txBody>
          <a:bodyPr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319110" y="2733279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23202455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vertic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4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4613" y="750098"/>
            <a:ext cx="4041648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4613" y="465520"/>
            <a:ext cx="4041648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8" name="Content Placeholder 2"/>
          <p:cNvSpPr>
            <a:spLocks noGrp="1"/>
          </p:cNvSpPr>
          <p:nvPr>
            <p:ph idx="12"/>
          </p:nvPr>
        </p:nvSpPr>
        <p:spPr>
          <a:xfrm>
            <a:off x="5027614" y="750098"/>
            <a:ext cx="4040186" cy="4040981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5027614" y="465520"/>
            <a:ext cx="4040186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900519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horizont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71439" y="750098"/>
            <a:ext cx="8997886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71439" y="465518"/>
            <a:ext cx="8997886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Content Placeholder 2"/>
          <p:cNvSpPr>
            <a:spLocks noGrp="1"/>
          </p:cNvSpPr>
          <p:nvPr>
            <p:ph idx="18"/>
          </p:nvPr>
        </p:nvSpPr>
        <p:spPr>
          <a:xfrm>
            <a:off x="71439" y="3198023"/>
            <a:ext cx="8997886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9" hasCustomPrompt="1"/>
          </p:nvPr>
        </p:nvSpPr>
        <p:spPr>
          <a:xfrm>
            <a:off x="71439" y="2913443"/>
            <a:ext cx="8997886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3717941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3" y="60470"/>
            <a:ext cx="8988552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4" name="Content Placeholder 2"/>
          <p:cNvSpPr>
            <a:spLocks noGrp="1"/>
          </p:cNvSpPr>
          <p:nvPr>
            <p:ph idx="10"/>
          </p:nvPr>
        </p:nvSpPr>
        <p:spPr>
          <a:xfrm>
            <a:off x="3352800" y="750098"/>
            <a:ext cx="57150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352800" y="465518"/>
            <a:ext cx="57150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3352800" y="3199235"/>
            <a:ext cx="57150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352800" y="2914655"/>
            <a:ext cx="57150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8" name="Content Placeholder 2"/>
          <p:cNvSpPr>
            <a:spLocks noGrp="1"/>
          </p:cNvSpPr>
          <p:nvPr>
            <p:ph idx="17"/>
          </p:nvPr>
        </p:nvSpPr>
        <p:spPr>
          <a:xfrm>
            <a:off x="78593" y="750098"/>
            <a:ext cx="2743200" cy="4040981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8593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838437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4" y="60470"/>
            <a:ext cx="8997696" cy="267462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9" name="Content Placeholder 2"/>
          <p:cNvSpPr>
            <a:spLocks noGrp="1"/>
          </p:cNvSpPr>
          <p:nvPr>
            <p:ph idx="10"/>
          </p:nvPr>
        </p:nvSpPr>
        <p:spPr>
          <a:xfrm>
            <a:off x="6324600" y="750098"/>
            <a:ext cx="2743200" cy="4040981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1" name="Content Placeholder 2"/>
          <p:cNvSpPr>
            <a:spLocks noGrp="1"/>
          </p:cNvSpPr>
          <p:nvPr>
            <p:ph idx="15"/>
          </p:nvPr>
        </p:nvSpPr>
        <p:spPr>
          <a:xfrm>
            <a:off x="3200400" y="750098"/>
            <a:ext cx="2743200" cy="4040981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3" name="Content Placeholder 2"/>
          <p:cNvSpPr>
            <a:spLocks noGrp="1"/>
          </p:cNvSpPr>
          <p:nvPr>
            <p:ph idx="17"/>
          </p:nvPr>
        </p:nvSpPr>
        <p:spPr>
          <a:xfrm>
            <a:off x="71438" y="750098"/>
            <a:ext cx="2743200" cy="4040981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1438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47777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t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9" name="Content Placeholder 2"/>
          <p:cNvSpPr>
            <a:spLocks noGrp="1"/>
          </p:cNvSpPr>
          <p:nvPr>
            <p:ph idx="23"/>
          </p:nvPr>
        </p:nvSpPr>
        <p:spPr>
          <a:xfrm>
            <a:off x="71500" y="750098"/>
            <a:ext cx="8997696" cy="105198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71500" y="465516"/>
            <a:ext cx="8997696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25"/>
          </p:nvPr>
        </p:nvSpPr>
        <p:spPr>
          <a:xfrm>
            <a:off x="71500" y="3739093"/>
            <a:ext cx="8997696" cy="105198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71500" y="3454511"/>
            <a:ext cx="8997696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Content Placeholder 2"/>
          <p:cNvSpPr>
            <a:spLocks noGrp="1"/>
          </p:cNvSpPr>
          <p:nvPr>
            <p:ph idx="27"/>
          </p:nvPr>
        </p:nvSpPr>
        <p:spPr>
          <a:xfrm>
            <a:off x="71500" y="2244486"/>
            <a:ext cx="8997696" cy="105198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71500" y="1959904"/>
            <a:ext cx="8997696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4613964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014" y="60470"/>
            <a:ext cx="8997696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13" name="Content Placeholder 2"/>
          <p:cNvSpPr>
            <a:spLocks noGrp="1"/>
          </p:cNvSpPr>
          <p:nvPr>
            <p:ph idx="10"/>
          </p:nvPr>
        </p:nvSpPr>
        <p:spPr>
          <a:xfrm>
            <a:off x="5027617" y="750098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17" y="465518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Content Placeholder 2"/>
          <p:cNvSpPr>
            <a:spLocks noGrp="1"/>
          </p:cNvSpPr>
          <p:nvPr>
            <p:ph idx="15"/>
          </p:nvPr>
        </p:nvSpPr>
        <p:spPr>
          <a:xfrm>
            <a:off x="5027617" y="3196832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7617" y="2912252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Content Placeholder 2"/>
          <p:cNvSpPr>
            <a:spLocks noGrp="1"/>
          </p:cNvSpPr>
          <p:nvPr>
            <p:ph idx="17"/>
          </p:nvPr>
        </p:nvSpPr>
        <p:spPr>
          <a:xfrm>
            <a:off x="71443" y="750098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1443" y="465518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9" name="Content Placeholder 2"/>
          <p:cNvSpPr>
            <a:spLocks noGrp="1"/>
          </p:cNvSpPr>
          <p:nvPr>
            <p:ph idx="19"/>
          </p:nvPr>
        </p:nvSpPr>
        <p:spPr>
          <a:xfrm>
            <a:off x="71443" y="3196832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71443" y="2912252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6401486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vertic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273" y="60470"/>
            <a:ext cx="8993533" cy="267462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4272" y="465535"/>
            <a:ext cx="4042121" cy="4325540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accent2"/>
                </a:solidFill>
              </a:defRPr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027617" y="750098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17" y="465518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4" name="Content Placeholder 2"/>
          <p:cNvSpPr>
            <a:spLocks noGrp="1"/>
          </p:cNvSpPr>
          <p:nvPr>
            <p:ph idx="15"/>
          </p:nvPr>
        </p:nvSpPr>
        <p:spPr>
          <a:xfrm>
            <a:off x="5027617" y="3196832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7617" y="2912252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402966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7426" y="142358"/>
            <a:ext cx="8789159" cy="264570"/>
          </a:xfrm>
        </p:spPr>
        <p:txBody>
          <a:bodyPr lIns="0" tIns="0" rIns="0" bIns="0"/>
          <a:lstStyle>
            <a:lvl1pPr>
              <a:defRPr sz="2800"/>
            </a:lvl1pPr>
          </a:lstStyle>
          <a:p>
            <a:r>
              <a:rPr lang="en-US" dirty="0"/>
              <a:t>CLICK TO EDIT MASTER TITLE STYLE</a:t>
            </a:r>
            <a:endParaRPr lang="en-CA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177424" y="675566"/>
            <a:ext cx="8802807" cy="3951027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latin typeface="Calibri" panose="020F0502020204030204" pitchFamily="34" charset="0"/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>
                <a:latin typeface="Calibri" panose="020F0502020204030204" pitchFamily="34" charset="0"/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latin typeface="Calibri" panose="020F0502020204030204" pitchFamily="34" charset="0"/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latin typeface="Calibri" panose="020F0502020204030204" pitchFamily="34" charset="0"/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453946" marR="0" lvl="1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971381" marR="0" lvl="2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2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1485641" marR="0" lvl="3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000" b="0" i="0" u="none" strike="noStrike" kern="1200" cap="none" spc="0" normalizeH="0" baseline="0" noProof="0" dirty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</a:t>
            </a:r>
            <a:r>
              <a:rPr kumimoji="0" lang="en-US" sz="1000" b="0" i="0" u="none" strike="noStrike" kern="1200" cap="none" spc="0" normalizeH="0" baseline="0" noProof="0" dirty="0" err="1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levelc</a:t>
            </a:r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rgbClr val="5A5A5A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516078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horizont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0"/>
            <a:ext cx="8997696" cy="267462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500" y="465536"/>
            <a:ext cx="8997696" cy="1878807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>
                <a:solidFill>
                  <a:schemeClr val="accent2"/>
                </a:solidFill>
              </a:defRPr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0"/>
          </p:nvPr>
        </p:nvSpPr>
        <p:spPr>
          <a:xfrm>
            <a:off x="5027617" y="3196832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617" y="2912252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Content Placeholder 2"/>
          <p:cNvSpPr>
            <a:spLocks noGrp="1"/>
          </p:cNvSpPr>
          <p:nvPr>
            <p:ph idx="15"/>
          </p:nvPr>
        </p:nvSpPr>
        <p:spPr>
          <a:xfrm>
            <a:off x="61801" y="3196832"/>
            <a:ext cx="4040187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61801" y="2912252"/>
            <a:ext cx="4040187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078264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w/indented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71442" y="60470"/>
            <a:ext cx="8994790" cy="267462"/>
          </a:xfrm>
        </p:spPr>
        <p:txBody>
          <a:bodyPr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21" name="Content Placeholder 2"/>
          <p:cNvSpPr>
            <a:spLocks noGrp="1"/>
          </p:cNvSpPr>
          <p:nvPr>
            <p:ph idx="10"/>
          </p:nvPr>
        </p:nvSpPr>
        <p:spPr>
          <a:xfrm>
            <a:off x="6324600" y="750098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3" name="Content Placeholder 2"/>
          <p:cNvSpPr>
            <a:spLocks noGrp="1"/>
          </p:cNvSpPr>
          <p:nvPr>
            <p:ph idx="15"/>
          </p:nvPr>
        </p:nvSpPr>
        <p:spPr>
          <a:xfrm>
            <a:off x="3200400" y="750098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5" name="Content Placeholder 2"/>
          <p:cNvSpPr>
            <a:spLocks noGrp="1"/>
          </p:cNvSpPr>
          <p:nvPr>
            <p:ph idx="17"/>
          </p:nvPr>
        </p:nvSpPr>
        <p:spPr>
          <a:xfrm>
            <a:off x="15015" y="750098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15015" y="465518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7" name="Content Placeholder 2"/>
          <p:cNvSpPr>
            <a:spLocks noGrp="1"/>
          </p:cNvSpPr>
          <p:nvPr>
            <p:ph idx="19"/>
          </p:nvPr>
        </p:nvSpPr>
        <p:spPr>
          <a:xfrm>
            <a:off x="6324600" y="3196832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6324600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9" name="Content Placeholder 2"/>
          <p:cNvSpPr>
            <a:spLocks noGrp="1"/>
          </p:cNvSpPr>
          <p:nvPr>
            <p:ph idx="21"/>
          </p:nvPr>
        </p:nvSpPr>
        <p:spPr>
          <a:xfrm>
            <a:off x="3200400" y="3196832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3200400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31" name="Content Placeholder 2"/>
          <p:cNvSpPr>
            <a:spLocks noGrp="1"/>
          </p:cNvSpPr>
          <p:nvPr>
            <p:ph idx="23"/>
          </p:nvPr>
        </p:nvSpPr>
        <p:spPr>
          <a:xfrm>
            <a:off x="15015" y="3196832"/>
            <a:ext cx="2743200" cy="1594247"/>
          </a:xfrm>
        </p:spPr>
        <p:txBody>
          <a:bodyPr l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15015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4811758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424" tIns="45713" rIns="91424" bIns="45713" rtlCol="0" anchor="ctr"/>
          <a:lstStyle/>
          <a:p>
            <a:pPr algn="ctr"/>
            <a:endParaRPr lang="en-US" sz="1600" b="1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43748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Full Page w/ callou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0" y="65848"/>
            <a:ext cx="8998742" cy="259196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71500" y="742955"/>
            <a:ext cx="4041648" cy="3945731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>
                <a:solidFill>
                  <a:schemeClr val="accent2"/>
                </a:solidFill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2"/>
                </a:solidFill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2"/>
                </a:solidFill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1500" y="454824"/>
            <a:ext cx="4041648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t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14589378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Section Page (W/O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452787" y="2582674"/>
            <a:ext cx="5971032" cy="446276"/>
          </a:xfrm>
        </p:spPr>
        <p:txBody>
          <a:bodyPr lIns="0" rIns="0" bIns="91440" anchor="b" anchorCtr="0">
            <a:spAutoFit/>
          </a:bodyPr>
          <a:lstStyle>
            <a:lvl1pPr algn="r">
              <a:defRPr sz="2000">
                <a:solidFill>
                  <a:srgbClr val="EC1B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452787" y="3157538"/>
            <a:ext cx="5971032" cy="0"/>
            <a:chOff x="452787" y="4210050"/>
            <a:chExt cx="5971032" cy="0"/>
          </a:xfrm>
        </p:grpSpPr>
        <p:cxnSp>
          <p:nvCxnSpPr>
            <p:cNvPr id="19" name="Straight Connector 18"/>
            <p:cNvCxnSpPr/>
            <p:nvPr userDrawn="1"/>
          </p:nvCxnSpPr>
          <p:spPr>
            <a:xfrm>
              <a:off x="452787" y="4210050"/>
              <a:ext cx="5971032" cy="0"/>
            </a:xfrm>
            <a:prstGeom prst="line">
              <a:avLst/>
            </a:prstGeom>
            <a:ln w="6350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 userDrawn="1"/>
          </p:nvCxnSpPr>
          <p:spPr>
            <a:xfrm>
              <a:off x="4421283" y="4210050"/>
              <a:ext cx="2002536" cy="0"/>
            </a:xfrm>
            <a:prstGeom prst="line">
              <a:avLst/>
            </a:prstGeom>
            <a:ln w="28575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 userDrawn="1"/>
        </p:nvGrpSpPr>
        <p:grpSpPr>
          <a:xfrm>
            <a:off x="453006" y="368710"/>
            <a:ext cx="1248197" cy="1197934"/>
            <a:chOff x="453006" y="489359"/>
            <a:chExt cx="1666611" cy="1599499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073791" y="1043032"/>
              <a:ext cx="1045826" cy="1045826"/>
            </a:xfrm>
            <a:prstGeom prst="rect">
              <a:avLst/>
            </a:prstGeom>
            <a:solidFill>
              <a:srgbClr val="E6E6E6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sz="12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" name="Rectangle 20"/>
            <p:cNvSpPr/>
            <p:nvPr userDrawn="1"/>
          </p:nvSpPr>
          <p:spPr>
            <a:xfrm>
              <a:off x="453006" y="489359"/>
              <a:ext cx="1045826" cy="1045826"/>
            </a:xfrm>
            <a:prstGeom prst="rect">
              <a:avLst/>
            </a:prstGeom>
            <a:solidFill>
              <a:srgbClr val="AAAAAA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CA" sz="12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2066" y="4390607"/>
            <a:ext cx="1512447" cy="270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730926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(W/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285" y="4328930"/>
            <a:ext cx="1768516" cy="46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5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77863" y="4483097"/>
            <a:ext cx="2168718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3371850"/>
            <a:ext cx="5916168" cy="226314"/>
          </a:xfrm>
        </p:spPr>
        <p:txBody>
          <a:bodyPr rIns="0" anchor="ctr"/>
          <a:lstStyle>
            <a:lvl1pPr algn="r">
              <a:defRPr sz="1600" cap="none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53580" y="2686050"/>
            <a:ext cx="5919788" cy="228600"/>
          </a:xfrm>
        </p:spPr>
        <p:txBody>
          <a:bodyPr lIns="0" rIns="0" anchor="ctr">
            <a:normAutofit/>
          </a:bodyPr>
          <a:lstStyle>
            <a:lvl1pPr marL="0" indent="0" algn="r">
              <a:buNone/>
              <a:defRPr sz="1600" cap="all" baseline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1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3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4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7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8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3580" y="2196199"/>
            <a:ext cx="5919788" cy="414338"/>
          </a:xfrm>
        </p:spPr>
        <p:txBody>
          <a:bodyPr lIns="0" rIns="0" anchor="ctr">
            <a:noAutofit/>
          </a:bodyPr>
          <a:lstStyle>
            <a:lvl1pPr algn="r">
              <a:defRPr sz="2800" cap="all" baseline="0">
                <a:solidFill>
                  <a:srgbClr val="EC1B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623736" y="349952"/>
            <a:ext cx="206306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000" cap="all" dirty="0">
                <a:solidFill>
                  <a:srgbClr val="BEBEBE"/>
                </a:solidFill>
              </a:rPr>
              <a:t>For intended recipient only</a:t>
            </a:r>
            <a:endParaRPr lang="en-CA" sz="1000" cap="all" dirty="0">
              <a:solidFill>
                <a:srgbClr val="BEBEBE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" y="3157538"/>
            <a:ext cx="5916168" cy="0"/>
          </a:xfrm>
          <a:prstGeom prst="line">
            <a:avLst/>
          </a:prstGeom>
          <a:ln w="6350">
            <a:solidFill>
              <a:srgbClr val="EC1B2E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453128" y="3157538"/>
            <a:ext cx="1920240" cy="0"/>
          </a:xfrm>
          <a:prstGeom prst="line">
            <a:avLst/>
          </a:prstGeom>
          <a:ln w="38100">
            <a:solidFill>
              <a:srgbClr val="EC1B2E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1" name="Group 30"/>
          <p:cNvGrpSpPr/>
          <p:nvPr userDrawn="1"/>
        </p:nvGrpSpPr>
        <p:grpSpPr>
          <a:xfrm>
            <a:off x="457203" y="378526"/>
            <a:ext cx="1952962" cy="1391006"/>
            <a:chOff x="485774" y="492251"/>
            <a:chExt cx="2250948" cy="1603248"/>
          </a:xfrm>
        </p:grpSpPr>
        <p:sp>
          <p:nvSpPr>
            <p:cNvPr id="32" name="Rectangle 31"/>
            <p:cNvSpPr/>
            <p:nvPr userDrawn="1"/>
          </p:nvSpPr>
          <p:spPr>
            <a:xfrm>
              <a:off x="1066799" y="1054226"/>
              <a:ext cx="1041273" cy="1041273"/>
            </a:xfrm>
            <a:prstGeom prst="rect">
              <a:avLst/>
            </a:prstGeom>
            <a:solidFill>
              <a:srgbClr val="EC1B2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3" name="Rectangle 32"/>
            <p:cNvSpPr/>
            <p:nvPr userDrawn="1"/>
          </p:nvSpPr>
          <p:spPr>
            <a:xfrm>
              <a:off x="1695449" y="758951"/>
              <a:ext cx="1041273" cy="1041273"/>
            </a:xfrm>
            <a:prstGeom prst="rect">
              <a:avLst/>
            </a:prstGeom>
            <a:solidFill>
              <a:srgbClr val="BEBEB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34" name="Rectangle 33"/>
            <p:cNvSpPr/>
            <p:nvPr userDrawn="1"/>
          </p:nvSpPr>
          <p:spPr>
            <a:xfrm>
              <a:off x="485774" y="492251"/>
              <a:ext cx="1041273" cy="1041273"/>
            </a:xfrm>
            <a:prstGeom prst="rect">
              <a:avLst/>
            </a:prstGeom>
            <a:solidFill>
              <a:srgbClr val="E6E6E6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7585748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(W/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200" y="3371850"/>
            <a:ext cx="5916168" cy="226314"/>
          </a:xfrm>
        </p:spPr>
        <p:txBody>
          <a:bodyPr rIns="0" anchor="ctr"/>
          <a:lstStyle>
            <a:lvl1pPr algn="r">
              <a:defRPr sz="1600" cap="none" baseline="0">
                <a:solidFill>
                  <a:schemeClr val="accent2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3580" y="2500312"/>
            <a:ext cx="5919788" cy="414338"/>
          </a:xfrm>
        </p:spPr>
        <p:txBody>
          <a:bodyPr lIns="0" rIns="0" anchor="ctr">
            <a:noAutofit/>
          </a:bodyPr>
          <a:lstStyle>
            <a:lvl1pPr algn="r">
              <a:defRPr sz="2800" cap="all" baseline="0">
                <a:solidFill>
                  <a:srgbClr val="EC1B2E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6623736" y="349952"/>
            <a:ext cx="2063064" cy="15388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r>
              <a:rPr lang="en-GB" sz="1000" cap="all" dirty="0">
                <a:solidFill>
                  <a:srgbClr val="BEBEBE"/>
                </a:solidFill>
              </a:rPr>
              <a:t>For intended recipient only</a:t>
            </a:r>
            <a:endParaRPr lang="en-CA" sz="1000" cap="all" dirty="0">
              <a:solidFill>
                <a:srgbClr val="BEBEBE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57200" y="3157538"/>
            <a:ext cx="5916168" cy="0"/>
          </a:xfrm>
          <a:prstGeom prst="line">
            <a:avLst/>
          </a:prstGeom>
          <a:ln w="6350">
            <a:solidFill>
              <a:srgbClr val="EC1B2E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453128" y="3157538"/>
            <a:ext cx="1920240" cy="0"/>
          </a:xfrm>
          <a:prstGeom prst="line">
            <a:avLst/>
          </a:prstGeom>
          <a:ln w="38100">
            <a:solidFill>
              <a:srgbClr val="EC1B2E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/>
          <p:cNvGrpSpPr/>
          <p:nvPr userDrawn="1"/>
        </p:nvGrpSpPr>
        <p:grpSpPr>
          <a:xfrm>
            <a:off x="457200" y="369188"/>
            <a:ext cx="2250948" cy="1202436"/>
            <a:chOff x="485774" y="492251"/>
            <a:chExt cx="2250948" cy="1603248"/>
          </a:xfrm>
        </p:grpSpPr>
        <p:sp>
          <p:nvSpPr>
            <p:cNvPr id="18" name="Rectangle 17"/>
            <p:cNvSpPr/>
            <p:nvPr userDrawn="1"/>
          </p:nvSpPr>
          <p:spPr>
            <a:xfrm>
              <a:off x="1066799" y="1054226"/>
              <a:ext cx="1041273" cy="1041273"/>
            </a:xfrm>
            <a:prstGeom prst="rect">
              <a:avLst/>
            </a:prstGeom>
            <a:solidFill>
              <a:srgbClr val="EC1B2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1695449" y="758951"/>
              <a:ext cx="1041273" cy="1041273"/>
            </a:xfrm>
            <a:prstGeom prst="rect">
              <a:avLst/>
            </a:prstGeom>
            <a:solidFill>
              <a:srgbClr val="BEBEB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Rectangle 19"/>
            <p:cNvSpPr/>
            <p:nvPr userDrawn="1"/>
          </p:nvSpPr>
          <p:spPr>
            <a:xfrm>
              <a:off x="485774" y="492251"/>
              <a:ext cx="1041273" cy="1041273"/>
            </a:xfrm>
            <a:prstGeom prst="rect">
              <a:avLst/>
            </a:prstGeom>
            <a:solidFill>
              <a:srgbClr val="E6E6E6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17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6" y="4483097"/>
            <a:ext cx="2210041" cy="91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285" y="4328930"/>
            <a:ext cx="1768516" cy="46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619147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(W/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2196199"/>
            <a:ext cx="5916168" cy="414338"/>
          </a:xfrm>
        </p:spPr>
        <p:txBody>
          <a:bodyPr vert="horz" lIns="0" tIns="45713" rIns="0" bIns="45713" rtlCol="0" anchor="ctr">
            <a:noAutofit/>
          </a:bodyPr>
          <a:lstStyle>
            <a:lvl1pPr algn="r">
              <a:defRPr lang="en-US" sz="2800" cap="all" baseline="0" dirty="0">
                <a:solidFill>
                  <a:srgbClr val="EC1B2E"/>
                </a:solidFill>
              </a:defRPr>
            </a:lvl1pPr>
          </a:lstStyle>
          <a:p>
            <a:pPr lvl="0" algn="r"/>
            <a:r>
              <a:rPr lang="en-US" dirty="0"/>
              <a:t>Click to edit Master title style</a:t>
            </a:r>
          </a:p>
        </p:txBody>
      </p:sp>
      <p:sp>
        <p:nvSpPr>
          <p:cNvPr id="16" name="Subtitle 2"/>
          <p:cNvSpPr>
            <a:spLocks noGrp="1"/>
          </p:cNvSpPr>
          <p:nvPr>
            <p:ph type="subTitle" idx="1"/>
          </p:nvPr>
        </p:nvSpPr>
        <p:spPr>
          <a:xfrm>
            <a:off x="457200" y="2686050"/>
            <a:ext cx="5916168" cy="228600"/>
          </a:xfrm>
        </p:spPr>
        <p:txBody>
          <a:bodyPr vert="horz" lIns="0" tIns="0" rIns="0" bIns="0" rtlCol="0" anchor="ctr">
            <a:normAutofit/>
          </a:bodyPr>
          <a:lstStyle>
            <a:lvl1pPr algn="r">
              <a:defRPr lang="en-US" sz="1600" cap="all" baseline="0" dirty="0"/>
            </a:lvl1pPr>
          </a:lstStyle>
          <a:p>
            <a:pPr lvl="0" algn="r"/>
            <a:r>
              <a:rPr lang="en-US"/>
              <a:t>Click to edit Master subtitle style</a:t>
            </a:r>
            <a:endParaRPr lang="en-US" dirty="0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457200" y="3157538"/>
            <a:ext cx="5916168" cy="0"/>
            <a:chOff x="457200" y="4210050"/>
            <a:chExt cx="5916168" cy="0"/>
          </a:xfrm>
        </p:grpSpPr>
        <p:cxnSp>
          <p:nvCxnSpPr>
            <p:cNvPr id="12" name="Straight Connector 11"/>
            <p:cNvCxnSpPr/>
            <p:nvPr userDrawn="1"/>
          </p:nvCxnSpPr>
          <p:spPr>
            <a:xfrm>
              <a:off x="457200" y="4210050"/>
              <a:ext cx="5916168" cy="0"/>
            </a:xfrm>
            <a:prstGeom prst="line">
              <a:avLst/>
            </a:prstGeom>
            <a:ln w="6350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 userDrawn="1"/>
          </p:nvCxnSpPr>
          <p:spPr>
            <a:xfrm>
              <a:off x="4453128" y="4210050"/>
              <a:ext cx="1920240" cy="0"/>
            </a:xfrm>
            <a:prstGeom prst="line">
              <a:avLst/>
            </a:prstGeom>
            <a:ln w="38100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 userDrawn="1"/>
        </p:nvGrpSpPr>
        <p:grpSpPr>
          <a:xfrm>
            <a:off x="457200" y="369188"/>
            <a:ext cx="2250948" cy="1202436"/>
            <a:chOff x="485774" y="492251"/>
            <a:chExt cx="2250948" cy="1603248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066799" y="1054226"/>
              <a:ext cx="1041273" cy="1041273"/>
            </a:xfrm>
            <a:prstGeom prst="rect">
              <a:avLst/>
            </a:prstGeom>
            <a:solidFill>
              <a:srgbClr val="EC1B2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1695449" y="758951"/>
              <a:ext cx="1041273" cy="1041273"/>
            </a:xfrm>
            <a:prstGeom prst="rect">
              <a:avLst/>
            </a:prstGeom>
            <a:solidFill>
              <a:srgbClr val="BEBEB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85774" y="492251"/>
              <a:ext cx="1041273" cy="1041273"/>
            </a:xfrm>
            <a:prstGeom prst="rect">
              <a:avLst/>
            </a:prstGeom>
            <a:solidFill>
              <a:srgbClr val="E6E6E6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22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28816" y="4380175"/>
            <a:ext cx="2157984" cy="288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185702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Page (W/O sub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2500312"/>
            <a:ext cx="5916168" cy="414338"/>
          </a:xfrm>
        </p:spPr>
        <p:txBody>
          <a:bodyPr vert="horz" lIns="0" tIns="45713" rIns="0" bIns="45713" rtlCol="0" anchor="ctr">
            <a:noAutofit/>
          </a:bodyPr>
          <a:lstStyle>
            <a:lvl1pPr algn="r">
              <a:defRPr lang="en-US" sz="2800" cap="all" baseline="0" dirty="0">
                <a:solidFill>
                  <a:srgbClr val="EC1B2E"/>
                </a:solidFill>
              </a:defRPr>
            </a:lvl1pPr>
          </a:lstStyle>
          <a:p>
            <a:pPr lvl="0" algn="r"/>
            <a:r>
              <a:rPr lang="en-US" dirty="0"/>
              <a:t>Click to edit Master title style</a:t>
            </a: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457200" y="3157538"/>
            <a:ext cx="5916168" cy="0"/>
            <a:chOff x="457200" y="4210050"/>
            <a:chExt cx="5916168" cy="0"/>
          </a:xfrm>
        </p:grpSpPr>
        <p:cxnSp>
          <p:nvCxnSpPr>
            <p:cNvPr id="13" name="Straight Connector 12"/>
            <p:cNvCxnSpPr/>
            <p:nvPr userDrawn="1"/>
          </p:nvCxnSpPr>
          <p:spPr>
            <a:xfrm>
              <a:off x="457200" y="4210050"/>
              <a:ext cx="5916168" cy="0"/>
            </a:xfrm>
            <a:prstGeom prst="line">
              <a:avLst/>
            </a:prstGeom>
            <a:ln w="6350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 userDrawn="1"/>
          </p:nvCxnSpPr>
          <p:spPr>
            <a:xfrm>
              <a:off x="4453128" y="4210050"/>
              <a:ext cx="1920240" cy="0"/>
            </a:xfrm>
            <a:prstGeom prst="line">
              <a:avLst/>
            </a:prstGeom>
            <a:ln w="38100">
              <a:solidFill>
                <a:srgbClr val="EC1B2E"/>
              </a:solidFill>
              <a:miter lim="800000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 userDrawn="1"/>
        </p:nvGrpSpPr>
        <p:grpSpPr>
          <a:xfrm>
            <a:off x="457200" y="369188"/>
            <a:ext cx="2250948" cy="1202436"/>
            <a:chOff x="485774" y="492251"/>
            <a:chExt cx="2250948" cy="1603248"/>
          </a:xfrm>
        </p:grpSpPr>
        <p:sp>
          <p:nvSpPr>
            <p:cNvPr id="17" name="Rectangle 16"/>
            <p:cNvSpPr/>
            <p:nvPr userDrawn="1"/>
          </p:nvSpPr>
          <p:spPr>
            <a:xfrm>
              <a:off x="1066799" y="1054226"/>
              <a:ext cx="1041273" cy="1041273"/>
            </a:xfrm>
            <a:prstGeom prst="rect">
              <a:avLst/>
            </a:prstGeom>
            <a:solidFill>
              <a:srgbClr val="EC1B2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8" name="Rectangle 17"/>
            <p:cNvSpPr/>
            <p:nvPr userDrawn="1"/>
          </p:nvSpPr>
          <p:spPr>
            <a:xfrm>
              <a:off x="1695449" y="758951"/>
              <a:ext cx="1041273" cy="1041273"/>
            </a:xfrm>
            <a:prstGeom prst="rect">
              <a:avLst/>
            </a:prstGeom>
            <a:solidFill>
              <a:srgbClr val="BEBEBE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Rectangle 18"/>
            <p:cNvSpPr/>
            <p:nvPr userDrawn="1"/>
          </p:nvSpPr>
          <p:spPr>
            <a:xfrm>
              <a:off x="485774" y="492251"/>
              <a:ext cx="1041273" cy="1041273"/>
            </a:xfrm>
            <a:prstGeom prst="rect">
              <a:avLst/>
            </a:prstGeom>
            <a:solidFill>
              <a:srgbClr val="E6E6E6"/>
            </a:solidFill>
            <a:ln cap="flat">
              <a:noFill/>
              <a:miter lim="800000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sz="1400" dirty="0" err="1">
                <a:solidFill>
                  <a:srgbClr val="FFFFFF"/>
                </a:solidFill>
                <a:cs typeface="Arial" panose="020B0604020202020204" pitchFamily="34" charset="0"/>
              </a:endParaRPr>
            </a:p>
          </p:txBody>
        </p:sp>
      </p:grpSp>
      <p:pic>
        <p:nvPicPr>
          <p:cNvPr id="20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285" y="4328930"/>
            <a:ext cx="1768516" cy="4637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6339891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up w/call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2914654"/>
            <a:ext cx="8988552" cy="280067"/>
          </a:xfrm>
          <a:solidFill>
            <a:srgbClr val="F2F2F2"/>
          </a:solidFill>
        </p:spPr>
        <p:txBody>
          <a:bodyPr wrap="square" lIns="0" tIns="36570" rIns="0" bIns="27428" anchor="t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" y="454823"/>
            <a:ext cx="8988552" cy="280067"/>
          </a:xfrm>
          <a:solidFill>
            <a:srgbClr val="F2F2F2"/>
          </a:solidFill>
        </p:spPr>
        <p:txBody>
          <a:bodyPr wrap="square" lIns="0" tIns="36570" rIns="0" bIns="27428" anchor="t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6200" y="742950"/>
            <a:ext cx="8988552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5"/>
          </p:nvPr>
        </p:nvSpPr>
        <p:spPr>
          <a:xfrm>
            <a:off x="76200" y="3200400"/>
            <a:ext cx="8988552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95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w/ callout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0" y="65848"/>
            <a:ext cx="8998742" cy="259196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71500" y="742955"/>
            <a:ext cx="8997696" cy="3945731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>
                <a:solidFill>
                  <a:schemeClr val="accent2"/>
                </a:solidFill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>
                <a:solidFill>
                  <a:schemeClr val="accent2"/>
                </a:solidFill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2"/>
                </a:solidFill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>
                <a:solidFill>
                  <a:schemeClr val="accent2"/>
                </a:solidFill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1500" y="454824"/>
            <a:ext cx="8997696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t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916657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2-up pag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6200" y="457200"/>
            <a:ext cx="4041648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5029200" y="457200"/>
            <a:ext cx="4041648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3194120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page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6200" y="45720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1"/>
          </p:nvPr>
        </p:nvSpPr>
        <p:spPr>
          <a:xfrm>
            <a:off x="76200" y="291465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463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3013" y="457200"/>
            <a:ext cx="2743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3346565" y="457200"/>
            <a:ext cx="57150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3346565" y="2914650"/>
            <a:ext cx="57150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951022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2"/>
          </p:nvPr>
        </p:nvSpPr>
        <p:spPr>
          <a:xfrm>
            <a:off x="76200" y="457200"/>
            <a:ext cx="57150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76200" y="2914650"/>
            <a:ext cx="57150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6324600" y="457200"/>
            <a:ext cx="2743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234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6200" y="457200"/>
            <a:ext cx="2743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1"/>
          </p:nvPr>
        </p:nvSpPr>
        <p:spPr>
          <a:xfrm>
            <a:off x="3200400" y="457200"/>
            <a:ext cx="2743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2"/>
          </p:nvPr>
        </p:nvSpPr>
        <p:spPr>
          <a:xfrm>
            <a:off x="6324600" y="457200"/>
            <a:ext cx="2743200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32279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>
          <a:xfrm>
            <a:off x="73013" y="457200"/>
            <a:ext cx="8991600" cy="1351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1"/>
          </p:nvPr>
        </p:nvSpPr>
        <p:spPr>
          <a:xfrm>
            <a:off x="73013" y="1954381"/>
            <a:ext cx="8991600" cy="1351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73013" y="3451562"/>
            <a:ext cx="8991600" cy="135102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87182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>
          <a:xfrm>
            <a:off x="73013" y="457200"/>
            <a:ext cx="4041648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>
          <a:xfrm>
            <a:off x="5029061" y="457200"/>
            <a:ext cx="4041648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73013" y="2914650"/>
            <a:ext cx="4041648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6"/>
          </p:nvPr>
        </p:nvSpPr>
        <p:spPr>
          <a:xfrm>
            <a:off x="5029061" y="2914650"/>
            <a:ext cx="4041648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7809763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page w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22"/>
            <a:ext cx="8991600" cy="284558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9"/>
          </p:nvPr>
        </p:nvSpPr>
        <p:spPr>
          <a:xfrm>
            <a:off x="76200" y="742950"/>
            <a:ext cx="89916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62722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22"/>
            <a:ext cx="4041648" cy="284558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/>
          </p:nvPr>
        </p:nvSpPr>
        <p:spPr>
          <a:xfrm>
            <a:off x="76200" y="742950"/>
            <a:ext cx="4041648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>
          <a:xfrm>
            <a:off x="5026152" y="742950"/>
            <a:ext cx="4041648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375291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w/headings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00"/>
            <a:ext cx="8991600" cy="288036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76200" y="2912251"/>
            <a:ext cx="8991600" cy="285770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/>
          </p:nvPr>
        </p:nvSpPr>
        <p:spPr>
          <a:xfrm>
            <a:off x="76200" y="742950"/>
            <a:ext cx="89916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4"/>
          </p:nvPr>
        </p:nvSpPr>
        <p:spPr>
          <a:xfrm>
            <a:off x="76200" y="3200400"/>
            <a:ext cx="89916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817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w/ callou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3" y="65485"/>
            <a:ext cx="8996361" cy="259556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0"/>
          </p:nvPr>
        </p:nvSpPr>
        <p:spPr>
          <a:xfrm>
            <a:off x="71500" y="457204"/>
            <a:ext cx="8996300" cy="3929171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/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1500" y="4504766"/>
            <a:ext cx="8997696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b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6781011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457200"/>
            <a:ext cx="2743200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3352800" y="457201"/>
            <a:ext cx="5715000" cy="28455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352800" y="2913460"/>
            <a:ext cx="5715000" cy="28455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762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2"/>
          </p:nvPr>
        </p:nvSpPr>
        <p:spPr>
          <a:xfrm>
            <a:off x="3352800" y="742950"/>
            <a:ext cx="57150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3"/>
          </p:nvPr>
        </p:nvSpPr>
        <p:spPr>
          <a:xfrm>
            <a:off x="3352800" y="3200400"/>
            <a:ext cx="57150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172050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10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00"/>
            <a:ext cx="2743200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4" name="Text Placehold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6324600" y="457200"/>
            <a:ext cx="2743200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8" name="Text Placeholder 10"/>
          <p:cNvSpPr>
            <a:spLocks noGrp="1"/>
          </p:cNvSpPr>
          <p:nvPr>
            <p:ph type="body" sz="quarter" idx="22" hasCustomPrompt="1"/>
          </p:nvPr>
        </p:nvSpPr>
        <p:spPr>
          <a:xfrm>
            <a:off x="3200400" y="457200"/>
            <a:ext cx="2743200" cy="284560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/>
          </p:nvPr>
        </p:nvSpPr>
        <p:spPr>
          <a:xfrm>
            <a:off x="762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4"/>
          </p:nvPr>
        </p:nvSpPr>
        <p:spPr>
          <a:xfrm>
            <a:off x="32004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>
          <a:xfrm>
            <a:off x="63246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01411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al w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76200" y="457200"/>
            <a:ext cx="8991600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1" name="Text Placeholder 11"/>
          <p:cNvSpPr>
            <a:spLocks noGrp="1"/>
          </p:cNvSpPr>
          <p:nvPr>
            <p:ph type="body" sz="quarter" idx="15" hasCustomPrompt="1"/>
          </p:nvPr>
        </p:nvSpPr>
        <p:spPr>
          <a:xfrm>
            <a:off x="76200" y="3459138"/>
            <a:ext cx="8991600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11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1962468"/>
            <a:ext cx="8991600" cy="284578"/>
          </a:xfrm>
          <a:noFill/>
        </p:spPr>
        <p:txBody>
          <a:bodyPr wrap="none" lIns="0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8"/>
          </p:nvPr>
        </p:nvSpPr>
        <p:spPr>
          <a:xfrm>
            <a:off x="76200" y="741778"/>
            <a:ext cx="8991600" cy="10561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9"/>
          </p:nvPr>
        </p:nvSpPr>
        <p:spPr>
          <a:xfrm>
            <a:off x="76200" y="2247045"/>
            <a:ext cx="8991600" cy="10561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0"/>
          </p:nvPr>
        </p:nvSpPr>
        <p:spPr>
          <a:xfrm>
            <a:off x="76200" y="3743714"/>
            <a:ext cx="8991600" cy="10561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20126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22"/>
            <a:ext cx="4041648" cy="284558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/>
          </p:nvPr>
        </p:nvSpPr>
        <p:spPr>
          <a:xfrm>
            <a:off x="76200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4"/>
          </p:nvPr>
        </p:nvSpPr>
        <p:spPr>
          <a:xfrm>
            <a:off x="5026152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5"/>
          </p:nvPr>
        </p:nvSpPr>
        <p:spPr>
          <a:xfrm>
            <a:off x="76200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6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7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6200" y="2913444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4102646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vertic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76200" y="457205"/>
            <a:ext cx="4041648" cy="43433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5026152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70815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horizont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6200" y="2913444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76200" y="45720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76200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0061703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up mix horizontal w/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6200" y="457205"/>
            <a:ext cx="4041648" cy="284579"/>
          </a:xfrm>
          <a:noFill/>
        </p:spPr>
        <p:txBody>
          <a:bodyPr wrap="none" l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76200" y="74295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5026152" y="74295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76200" y="291465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41599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w/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11"/>
          <p:cNvSpPr>
            <a:spLocks noGrp="1"/>
          </p:cNvSpPr>
          <p:nvPr>
            <p:ph type="body" sz="quarter" idx="12" hasCustomPrompt="1"/>
          </p:nvPr>
        </p:nvSpPr>
        <p:spPr>
          <a:xfrm>
            <a:off x="76200" y="457204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3200400" y="457204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8" name="Text Placeholder 11"/>
          <p:cNvSpPr>
            <a:spLocks noGrp="1"/>
          </p:cNvSpPr>
          <p:nvPr>
            <p:ph type="body" sz="quarter" idx="16" hasCustomPrompt="1"/>
          </p:nvPr>
        </p:nvSpPr>
        <p:spPr>
          <a:xfrm>
            <a:off x="6324600" y="457204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0" name="Text Placeholder 11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2744193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2" name="Text Placeholder 11"/>
          <p:cNvSpPr>
            <a:spLocks noGrp="1"/>
          </p:cNvSpPr>
          <p:nvPr>
            <p:ph type="body" sz="quarter" idx="20" hasCustomPrompt="1"/>
          </p:nvPr>
        </p:nvSpPr>
        <p:spPr>
          <a:xfrm>
            <a:off x="3200400" y="2744193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4" name="Text Placeholder 11"/>
          <p:cNvSpPr>
            <a:spLocks noGrp="1"/>
          </p:cNvSpPr>
          <p:nvPr>
            <p:ph type="body" sz="quarter" idx="22" hasCustomPrompt="1"/>
          </p:nvPr>
        </p:nvSpPr>
        <p:spPr>
          <a:xfrm>
            <a:off x="6324600" y="2744193"/>
            <a:ext cx="2743200" cy="284759"/>
          </a:xfrm>
          <a:noFill/>
        </p:spPr>
        <p:txBody>
          <a:bodyPr wrap="none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3"/>
          </p:nvPr>
        </p:nvSpPr>
        <p:spPr>
          <a:xfrm>
            <a:off x="76200" y="741959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4"/>
          </p:nvPr>
        </p:nvSpPr>
        <p:spPr>
          <a:xfrm>
            <a:off x="6324600" y="741959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5"/>
          </p:nvPr>
        </p:nvSpPr>
        <p:spPr>
          <a:xfrm>
            <a:off x="6324600" y="3028950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6"/>
          </p:nvPr>
        </p:nvSpPr>
        <p:spPr>
          <a:xfrm>
            <a:off x="76200" y="3028950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27"/>
          </p:nvPr>
        </p:nvSpPr>
        <p:spPr>
          <a:xfrm>
            <a:off x="3200400" y="741959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26" name="Content Placeholder 25"/>
          <p:cNvSpPr>
            <a:spLocks noGrp="1"/>
          </p:cNvSpPr>
          <p:nvPr>
            <p:ph sz="quarter" idx="28"/>
          </p:nvPr>
        </p:nvSpPr>
        <p:spPr>
          <a:xfrm>
            <a:off x="3200400" y="3028950"/>
            <a:ext cx="2743200" cy="176936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522880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page w/heading (indented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206" y="457204"/>
            <a:ext cx="8991599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2"/>
          </p:nvPr>
        </p:nvSpPr>
        <p:spPr>
          <a:xfrm>
            <a:off x="76206" y="742950"/>
            <a:ext cx="8991599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1352910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vertic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quarter" idx="11" hasCustomPrompt="1"/>
          </p:nvPr>
        </p:nvSpPr>
        <p:spPr>
          <a:xfrm>
            <a:off x="76200" y="457204"/>
            <a:ext cx="4041648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9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5026152" y="457204"/>
            <a:ext cx="4041648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>
          <a:xfrm>
            <a:off x="76200" y="742950"/>
            <a:ext cx="4041648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5"/>
          </p:nvPr>
        </p:nvSpPr>
        <p:spPr>
          <a:xfrm>
            <a:off x="5026152" y="742950"/>
            <a:ext cx="4041648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2801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Full Page w/ callout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3" y="65485"/>
            <a:ext cx="8996361" cy="259556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71500" y="4504766"/>
            <a:ext cx="8997696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b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74613" y="750094"/>
            <a:ext cx="4041648" cy="365045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8" name="Content Placeholder 4"/>
          <p:cNvSpPr>
            <a:spLocks noGrp="1"/>
          </p:cNvSpPr>
          <p:nvPr>
            <p:ph sz="quarter" idx="13" hasCustomPrompt="1"/>
          </p:nvPr>
        </p:nvSpPr>
        <p:spPr>
          <a:xfrm>
            <a:off x="74613" y="465520"/>
            <a:ext cx="4041648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9" name="Content Placeholder 2"/>
          <p:cNvSpPr>
            <a:spLocks noGrp="1"/>
          </p:cNvSpPr>
          <p:nvPr>
            <p:ph idx="14"/>
          </p:nvPr>
        </p:nvSpPr>
        <p:spPr>
          <a:xfrm>
            <a:off x="5027614" y="750094"/>
            <a:ext cx="4040186" cy="3650456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0" name="Content Placeholder 4"/>
          <p:cNvSpPr>
            <a:spLocks noGrp="1"/>
          </p:cNvSpPr>
          <p:nvPr>
            <p:ph sz="quarter" idx="15" hasCustomPrompt="1"/>
          </p:nvPr>
        </p:nvSpPr>
        <p:spPr>
          <a:xfrm>
            <a:off x="5027614" y="465520"/>
            <a:ext cx="4040186" cy="284579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38161962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age horizont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9"/>
          <p:cNvSpPr>
            <a:spLocks noGrp="1"/>
          </p:cNvSpPr>
          <p:nvPr>
            <p:ph type="body" sz="quarter" idx="17" hasCustomPrompt="1"/>
          </p:nvPr>
        </p:nvSpPr>
        <p:spPr>
          <a:xfrm>
            <a:off x="76200" y="457205"/>
            <a:ext cx="89916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9" hasCustomPrompt="1"/>
          </p:nvPr>
        </p:nvSpPr>
        <p:spPr>
          <a:xfrm>
            <a:off x="76200" y="2913443"/>
            <a:ext cx="89916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0"/>
          </p:nvPr>
        </p:nvSpPr>
        <p:spPr>
          <a:xfrm>
            <a:off x="76200" y="742950"/>
            <a:ext cx="89916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1"/>
          </p:nvPr>
        </p:nvSpPr>
        <p:spPr>
          <a:xfrm>
            <a:off x="76200" y="3200400"/>
            <a:ext cx="89916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12934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page mix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3346565" y="457205"/>
            <a:ext cx="57150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346565" y="2913444"/>
            <a:ext cx="57150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9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1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/>
          </p:nvPr>
        </p:nvSpPr>
        <p:spPr>
          <a:xfrm>
            <a:off x="76201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>
          <a:xfrm>
            <a:off x="3346565" y="742950"/>
            <a:ext cx="57150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>
          <a:xfrm>
            <a:off x="3346565" y="3198019"/>
            <a:ext cx="57150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21262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vertic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2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9"/>
          </p:nvPr>
        </p:nvSpPr>
        <p:spPr>
          <a:xfrm>
            <a:off x="762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0"/>
          </p:nvPr>
        </p:nvSpPr>
        <p:spPr>
          <a:xfrm>
            <a:off x="32004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1"/>
          </p:nvPr>
        </p:nvSpPr>
        <p:spPr>
          <a:xfrm>
            <a:off x="6324600" y="742950"/>
            <a:ext cx="2743200" cy="40576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95434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horizontal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10"/>
          <p:cNvSpPr>
            <a:spLocks noGrp="1"/>
          </p:cNvSpPr>
          <p:nvPr>
            <p:ph type="body" sz="quarter" idx="24" hasCustomPrompt="1"/>
          </p:nvPr>
        </p:nvSpPr>
        <p:spPr>
          <a:xfrm>
            <a:off x="76200" y="457200"/>
            <a:ext cx="8991600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10"/>
          <p:cNvSpPr>
            <a:spLocks noGrp="1"/>
          </p:cNvSpPr>
          <p:nvPr>
            <p:ph type="body" sz="quarter" idx="26" hasCustomPrompt="1"/>
          </p:nvPr>
        </p:nvSpPr>
        <p:spPr>
          <a:xfrm>
            <a:off x="76200" y="3454511"/>
            <a:ext cx="8991600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Text Placeholder 10"/>
          <p:cNvSpPr>
            <a:spLocks noGrp="1"/>
          </p:cNvSpPr>
          <p:nvPr>
            <p:ph type="body" sz="quarter" idx="28" hasCustomPrompt="1"/>
          </p:nvPr>
        </p:nvSpPr>
        <p:spPr>
          <a:xfrm>
            <a:off x="76200" y="1959904"/>
            <a:ext cx="8991600" cy="288036"/>
          </a:xfrm>
          <a:noFill/>
        </p:spPr>
        <p:txBody>
          <a:bodyPr wrap="none" lIns="457121" tIns="0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9"/>
          </p:nvPr>
        </p:nvSpPr>
        <p:spPr>
          <a:xfrm>
            <a:off x="76200" y="745236"/>
            <a:ext cx="8991600" cy="10492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30"/>
          </p:nvPr>
        </p:nvSpPr>
        <p:spPr>
          <a:xfrm>
            <a:off x="76200" y="2247940"/>
            <a:ext cx="8991600" cy="10492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31"/>
          </p:nvPr>
        </p:nvSpPr>
        <p:spPr>
          <a:xfrm>
            <a:off x="76200" y="3742547"/>
            <a:ext cx="8991600" cy="10492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5612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rter page w/ 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8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05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0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2913444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1"/>
          </p:nvPr>
        </p:nvSpPr>
        <p:spPr>
          <a:xfrm>
            <a:off x="76200" y="74295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22"/>
          </p:nvPr>
        </p:nvSpPr>
        <p:spPr>
          <a:xfrm>
            <a:off x="5026152" y="74295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23"/>
          </p:nvPr>
        </p:nvSpPr>
        <p:spPr>
          <a:xfrm>
            <a:off x="76200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24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654016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vertic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457205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5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5026152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76200" y="457200"/>
            <a:ext cx="4041648" cy="4343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71308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up mix horizont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6152" y="2913444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7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76200" y="2913444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76200" y="45720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76200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5026152" y="3198019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595097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3-up mix horizontal w/indented heading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5027548" y="457205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7"/>
          </p:nvPr>
        </p:nvSpPr>
        <p:spPr>
          <a:xfrm>
            <a:off x="71500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8"/>
          </p:nvPr>
        </p:nvSpPr>
        <p:spPr>
          <a:xfrm>
            <a:off x="5027548" y="741780"/>
            <a:ext cx="4041648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9"/>
          </p:nvPr>
        </p:nvSpPr>
        <p:spPr>
          <a:xfrm>
            <a:off x="76200" y="2914650"/>
            <a:ext cx="8991600" cy="18859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76200" y="457205"/>
            <a:ext cx="4041648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238242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-up w/indented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 Placeholder 9"/>
          <p:cNvSpPr>
            <a:spLocks noGrp="1"/>
          </p:cNvSpPr>
          <p:nvPr>
            <p:ph type="body" sz="quarter" idx="14" hasCustomPrompt="1"/>
          </p:nvPr>
        </p:nvSpPr>
        <p:spPr>
          <a:xfrm>
            <a:off x="63246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4" name="Text Placeholder 9"/>
          <p:cNvSpPr>
            <a:spLocks noGrp="1"/>
          </p:cNvSpPr>
          <p:nvPr>
            <p:ph type="body" sz="quarter" idx="16" hasCustomPrompt="1"/>
          </p:nvPr>
        </p:nvSpPr>
        <p:spPr>
          <a:xfrm>
            <a:off x="32004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6" name="Text Placeholder 9"/>
          <p:cNvSpPr>
            <a:spLocks noGrp="1"/>
          </p:cNvSpPr>
          <p:nvPr>
            <p:ph type="body" sz="quarter" idx="18" hasCustomPrompt="1"/>
          </p:nvPr>
        </p:nvSpPr>
        <p:spPr>
          <a:xfrm>
            <a:off x="76200" y="457205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28" name="Text Placeholder 9"/>
          <p:cNvSpPr>
            <a:spLocks noGrp="1"/>
          </p:cNvSpPr>
          <p:nvPr>
            <p:ph type="body" sz="quarter" idx="20" hasCustomPrompt="1"/>
          </p:nvPr>
        </p:nvSpPr>
        <p:spPr>
          <a:xfrm>
            <a:off x="6324600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30" name="Text Placeholder 9"/>
          <p:cNvSpPr>
            <a:spLocks noGrp="1"/>
          </p:cNvSpPr>
          <p:nvPr>
            <p:ph type="body" sz="quarter" idx="22" hasCustomPrompt="1"/>
          </p:nvPr>
        </p:nvSpPr>
        <p:spPr>
          <a:xfrm>
            <a:off x="3200400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32" name="Text Placeholder 9"/>
          <p:cNvSpPr>
            <a:spLocks noGrp="1"/>
          </p:cNvSpPr>
          <p:nvPr>
            <p:ph type="body" sz="quarter" idx="24" hasCustomPrompt="1"/>
          </p:nvPr>
        </p:nvSpPr>
        <p:spPr>
          <a:xfrm>
            <a:off x="76200" y="2912252"/>
            <a:ext cx="2743200" cy="284579"/>
          </a:xfrm>
          <a:noFill/>
        </p:spPr>
        <p:txBody>
          <a:bodyPr wrap="none" lIns="457121" rIns="0" bIns="0" anchor="ctr" anchorCtr="0"/>
          <a:lstStyle>
            <a:lvl1pPr marL="0" indent="0" algn="l">
              <a:spcAft>
                <a:spcPts val="0"/>
              </a:spcAft>
              <a:buNone/>
              <a:defRPr b="1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5"/>
          </p:nvPr>
        </p:nvSpPr>
        <p:spPr>
          <a:xfrm>
            <a:off x="76200" y="74295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6"/>
          </p:nvPr>
        </p:nvSpPr>
        <p:spPr>
          <a:xfrm>
            <a:off x="76200" y="320040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27"/>
          </p:nvPr>
        </p:nvSpPr>
        <p:spPr>
          <a:xfrm>
            <a:off x="3200400" y="74295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28"/>
          </p:nvPr>
        </p:nvSpPr>
        <p:spPr>
          <a:xfrm>
            <a:off x="3200400" y="320040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9"/>
          </p:nvPr>
        </p:nvSpPr>
        <p:spPr>
          <a:xfrm>
            <a:off x="6324600" y="74295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30"/>
          </p:nvPr>
        </p:nvSpPr>
        <p:spPr>
          <a:xfrm>
            <a:off x="6324600" y="3200400"/>
            <a:ext cx="2743200" cy="1600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6200" y="65483"/>
            <a:ext cx="8991600" cy="260604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996583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44000" cy="51435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wrap="none" lIns="91424" tIns="45713" rIns="91424" bIns="45713" rtlCol="0" anchor="ctr"/>
          <a:lstStyle/>
          <a:p>
            <a:pPr algn="ctr"/>
            <a:endParaRPr lang="en-US" sz="16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67264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Quart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40" y="65485"/>
            <a:ext cx="8997758" cy="259556"/>
          </a:xfrm>
        </p:spPr>
        <p:txBody>
          <a:bodyPr lIns="0" tIns="0" rIns="0" bIns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500" y="742955"/>
            <a:ext cx="8997696" cy="1600199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b="0"/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b="0"/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b="0"/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b="0"/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1"/>
          </p:nvPr>
        </p:nvSpPr>
        <p:spPr>
          <a:xfrm>
            <a:off x="71500" y="3175945"/>
            <a:ext cx="8997696" cy="1600074"/>
          </a:xfrm>
        </p:spPr>
        <p:txBody>
          <a:bodyPr lIns="0" tIns="0" rIns="0" bIns="0"/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/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71500" y="2845577"/>
            <a:ext cx="8997696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b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quarter" idx="13" hasCustomPrompt="1"/>
          </p:nvPr>
        </p:nvSpPr>
        <p:spPr>
          <a:xfrm>
            <a:off x="71500" y="454824"/>
            <a:ext cx="8997696" cy="270835"/>
          </a:xfrm>
          <a:solidFill>
            <a:schemeClr val="accent2">
              <a:lumMod val="10000"/>
              <a:lumOff val="90000"/>
            </a:schemeClr>
          </a:solidFill>
        </p:spPr>
        <p:txBody>
          <a:bodyPr wrap="square" lIns="0" tIns="27428" rIns="0" bIns="27428" anchor="t" anchorCtr="0">
            <a:spAutoFit/>
          </a:bodyPr>
          <a:lstStyle>
            <a:lvl1pPr marL="0" indent="0" algn="ctr">
              <a:spcAft>
                <a:spcPts val="0"/>
              </a:spcAft>
              <a:buNone/>
              <a:defRPr sz="1400" b="0" baseline="0">
                <a:solidFill>
                  <a:schemeClr val="accent2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dirty="0"/>
              <a:t>Insert Callout here…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181748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534222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183007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183007"/>
            <a:ext cx="3977640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342901" y="4980526"/>
            <a:ext cx="406718" cy="88106"/>
          </a:xfrm>
          <a:prstGeom prst="rect">
            <a:avLst/>
          </a:prstGeom>
        </p:spPr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525">
              <a:spcBef>
                <a:spcPts val="26"/>
              </a:spcBef>
            </a:pPr>
            <a:r>
              <a:rPr lang="en-US" spc="-4"/>
              <a:t>© </a:t>
            </a:r>
            <a:r>
              <a:rPr lang="en-US"/>
              <a:t>Deloitte</a:t>
            </a:r>
            <a:r>
              <a:rPr lang="en-US" spc="-68"/>
              <a:t> </a:t>
            </a:r>
            <a:r>
              <a:rPr lang="en-US" spc="-4"/>
              <a:t>Inc.</a:t>
            </a:r>
            <a:endParaRPr lang="en-US" spc="-4"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>
          <a:xfrm>
            <a:off x="457200" y="4783457"/>
            <a:ext cx="2103120" cy="257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8701459" y="4852945"/>
            <a:ext cx="107156" cy="88106"/>
          </a:xfrm>
          <a:prstGeom prst="rect">
            <a:avLst/>
          </a:prstGeom>
        </p:spPr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338">
              <a:spcBef>
                <a:spcPts val="30"/>
              </a:spcBef>
            </a:pPr>
            <a:fld id="{81D60167-4931-47E6-BA6A-407CBD079E47}" type="slidenum">
              <a:rPr lang="en-US" spc="-4" smtClean="0"/>
              <a:pPr marL="53338">
                <a:spcBef>
                  <a:spcPts val="30"/>
                </a:spcBef>
              </a:pPr>
              <a:t>‹#›</a:t>
            </a:fld>
            <a:endParaRPr lang="en-US" spc="-4" dirty="0"/>
          </a:p>
        </p:txBody>
      </p:sp>
    </p:spTree>
    <p:extLst>
      <p:ext uri="{BB962C8B-B14F-4D97-AF65-F5344CB8AC3E}">
        <p14:creationId xmlns:p14="http://schemas.microsoft.com/office/powerpoint/2010/main" val="165926317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4000" cy="51435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62B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9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342901" y="4980526"/>
            <a:ext cx="406718" cy="88106"/>
          </a:xfrm>
          <a:prstGeom prst="rect">
            <a:avLst/>
          </a:prstGeom>
        </p:spPr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9525">
              <a:spcBef>
                <a:spcPts val="26"/>
              </a:spcBef>
            </a:pPr>
            <a:r>
              <a:rPr lang="en-US" spc="-4"/>
              <a:t>© </a:t>
            </a:r>
            <a:r>
              <a:rPr lang="en-US"/>
              <a:t>Deloitte</a:t>
            </a:r>
            <a:r>
              <a:rPr lang="en-US" spc="-68"/>
              <a:t> </a:t>
            </a:r>
            <a:r>
              <a:rPr lang="en-US" spc="-4"/>
              <a:t>Inc.</a:t>
            </a:r>
            <a:endParaRPr lang="en-US" spc="-4"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>
          <a:xfrm>
            <a:off x="457200" y="4783457"/>
            <a:ext cx="2103120" cy="257175"/>
          </a:xfrm>
          <a:prstGeom prst="rect">
            <a:avLst/>
          </a:prstGeom>
        </p:spPr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6/11/2018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8701459" y="4852945"/>
            <a:ext cx="107156" cy="88106"/>
          </a:xfrm>
          <a:prstGeom prst="rect">
            <a:avLst/>
          </a:prstGeom>
        </p:spPr>
        <p:txBody>
          <a:bodyPr lIns="0" tIns="0" rIns="0" bIns="0"/>
          <a:lstStyle>
            <a:lvl1pPr>
              <a:defRPr sz="5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53338">
              <a:spcBef>
                <a:spcPts val="30"/>
              </a:spcBef>
            </a:pPr>
            <a:fld id="{81D60167-4931-47E6-BA6A-407CBD079E47}" type="slidenum">
              <a:rPr lang="en-US" spc="-4" smtClean="0"/>
              <a:pPr marL="53338">
                <a:spcBef>
                  <a:spcPts val="30"/>
                </a:spcBef>
              </a:pPr>
              <a:t>‹#›</a:t>
            </a:fld>
            <a:endParaRPr lang="en-US" spc="-4" dirty="0"/>
          </a:p>
        </p:txBody>
      </p:sp>
    </p:spTree>
    <p:extLst>
      <p:ext uri="{BB962C8B-B14F-4D97-AF65-F5344CB8AC3E}">
        <p14:creationId xmlns:p14="http://schemas.microsoft.com/office/powerpoint/2010/main" val="421441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-up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439" y="65485"/>
            <a:ext cx="8996362" cy="259556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438" y="457204"/>
            <a:ext cx="4041648" cy="4231481"/>
          </a:xfrm>
        </p:spPr>
        <p:txBody>
          <a:bodyPr>
            <a:normAutofit/>
          </a:bodyPr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accent2"/>
                </a:solidFill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200">
                <a:solidFill>
                  <a:schemeClr val="accent2"/>
                </a:solidFill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sz="1100">
                <a:solidFill>
                  <a:schemeClr val="accent2"/>
                </a:solidFill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sz="1100">
                <a:solidFill>
                  <a:schemeClr val="accent2"/>
                </a:solidFill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5026152" y="457204"/>
            <a:ext cx="4041648" cy="4231481"/>
          </a:xfrm>
        </p:spPr>
        <p:txBody>
          <a:bodyPr>
            <a:normAutofit/>
          </a:bodyPr>
          <a:lstStyle>
            <a:lvl1pPr marL="0" marR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accent2"/>
                </a:solidFill>
              </a:defRPr>
            </a:lvl1pPr>
            <a:lvl2pPr marL="453946" marR="0" indent="-279351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90000"/>
              <a:buFont typeface="Wingdings" panose="05000000000000000000" pitchFamily="2" charset="2"/>
              <a:buChar char="§"/>
              <a:tabLst/>
              <a:defRPr sz="1200">
                <a:solidFill>
                  <a:schemeClr val="accent2"/>
                </a:solidFill>
              </a:defRPr>
            </a:lvl2pPr>
            <a:lvl3pPr marL="97138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sz="1100">
                <a:solidFill>
                  <a:schemeClr val="accent2"/>
                </a:solidFill>
              </a:defRPr>
            </a:lvl3pPr>
            <a:lvl4pPr marL="1485641" marR="0" indent="-282525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Char char="–"/>
              <a:tabLst/>
              <a:defRPr sz="1100">
                <a:solidFill>
                  <a:schemeClr val="accent2"/>
                </a:solidFill>
              </a:defRPr>
            </a:lvl4pPr>
          </a:lstStyle>
          <a:p>
            <a:pPr marL="0" marR="0" lvl="0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Click to edit Master text styles</a:t>
            </a:r>
          </a:p>
          <a:p>
            <a:pPr marL="0" marR="0" lvl="1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Second level</a:t>
            </a:r>
          </a:p>
          <a:p>
            <a:pPr marL="0" marR="0" lvl="2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Third level</a:t>
            </a:r>
          </a:p>
          <a:p>
            <a:pPr marL="0" marR="0" lvl="3" indent="0" algn="l" defTabSz="91424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716087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-up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0" y="60471"/>
            <a:ext cx="8997696" cy="264570"/>
          </a:xfrm>
        </p:spPr>
        <p:txBody>
          <a:bodyPr lIns="0" tIns="0" rIns="0" bIns="0"/>
          <a:lstStyle/>
          <a:p>
            <a:r>
              <a:rPr lang="en-US"/>
              <a:t>Click to edit Master title style</a:t>
            </a:r>
            <a:endParaRPr lang="en-CA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1498" y="464973"/>
            <a:ext cx="8997696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1"/>
          </p:nvPr>
        </p:nvSpPr>
        <p:spPr>
          <a:xfrm>
            <a:off x="71498" y="2912001"/>
            <a:ext cx="8997696" cy="1879092"/>
          </a:xfrm>
        </p:spPr>
        <p:txBody>
          <a:bodyPr lIns="0" tIns="0" rIns="0" bIns="0"/>
          <a:lstStyle>
            <a:lvl1pPr marL="0" marR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lvl1pPr>
            <a:lvl2pPr marL="45712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Pct val="100000"/>
              <a:buFont typeface="Arial" panose="020B0604020202020204" pitchFamily="34" charset="0"/>
              <a:buChar char="•"/>
              <a:tabLst/>
              <a:defRPr/>
            </a:lvl2pPr>
            <a:lvl3pPr marL="971381" marR="0" indent="-22856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Pct val="100000"/>
              <a:buFont typeface="Arial" panose="020B0604020202020204" pitchFamily="34" charset="0"/>
              <a:buChar char="–"/>
              <a:tabLst/>
              <a:defRPr/>
            </a:lvl3pPr>
            <a:lvl4pPr marL="1485641" marR="0" indent="-28570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FontTx/>
              <a:buChar char="–"/>
              <a:tabLst/>
              <a:defRPr/>
            </a:lvl4pPr>
          </a:lstStyle>
          <a:p>
            <a:pPr marL="0" marR="0" lvl="0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Click to edit Master text styles</a:t>
            </a:r>
          </a:p>
          <a:p>
            <a:pPr marL="0" marR="0" lvl="1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Second level</a:t>
            </a:r>
          </a:p>
          <a:p>
            <a:pPr marL="0" marR="0" lvl="2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Third level</a:t>
            </a:r>
          </a:p>
          <a:p>
            <a:pPr marL="0" marR="0" lvl="3" indent="0" algn="l" defTabSz="914241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1000"/>
              </a:spcAft>
              <a:buClr>
                <a:srgbClr val="5A5A5A"/>
              </a:buClr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0" cap="none" spc="0" normalizeH="0" baseline="0" noProof="0">
                <a:ln>
                  <a:noFill/>
                </a:ln>
                <a:solidFill>
                  <a:srgbClr val="5A5A5A"/>
                </a:solidFill>
                <a:effectLst/>
                <a:uLnTx/>
                <a:uFillTx/>
                <a:latin typeface="+mn-lt"/>
              </a:rPr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2614156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26" Type="http://schemas.openxmlformats.org/officeDocument/2006/relationships/slideLayout" Target="../slideLayouts/slideLayout60.xml"/><Relationship Id="rId39" Type="http://schemas.openxmlformats.org/officeDocument/2006/relationships/theme" Target="../theme/theme2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34" Type="http://schemas.openxmlformats.org/officeDocument/2006/relationships/slideLayout" Target="../slideLayouts/slideLayout68.xml"/><Relationship Id="rId42" Type="http://schemas.openxmlformats.org/officeDocument/2006/relationships/image" Target="../media/image5.emf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9.xml"/><Relationship Id="rId33" Type="http://schemas.openxmlformats.org/officeDocument/2006/relationships/slideLayout" Target="../slideLayouts/slideLayout67.xml"/><Relationship Id="rId38" Type="http://schemas.openxmlformats.org/officeDocument/2006/relationships/slideLayout" Target="../slideLayouts/slideLayout72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29" Type="http://schemas.openxmlformats.org/officeDocument/2006/relationships/slideLayout" Target="../slideLayouts/slideLayout63.xml"/><Relationship Id="rId41" Type="http://schemas.openxmlformats.org/officeDocument/2006/relationships/image" Target="../media/image4.emf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slideLayout" Target="../slideLayouts/slideLayout58.xml"/><Relationship Id="rId32" Type="http://schemas.openxmlformats.org/officeDocument/2006/relationships/slideLayout" Target="../slideLayouts/slideLayout66.xml"/><Relationship Id="rId37" Type="http://schemas.openxmlformats.org/officeDocument/2006/relationships/slideLayout" Target="../slideLayouts/slideLayout71.xml"/><Relationship Id="rId40" Type="http://schemas.openxmlformats.org/officeDocument/2006/relationships/tags" Target="../tags/tag2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57.xml"/><Relationship Id="rId28" Type="http://schemas.openxmlformats.org/officeDocument/2006/relationships/slideLayout" Target="../slideLayouts/slideLayout62.xml"/><Relationship Id="rId36" Type="http://schemas.openxmlformats.org/officeDocument/2006/relationships/slideLayout" Target="../slideLayouts/slideLayout70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31" Type="http://schemas.openxmlformats.org/officeDocument/2006/relationships/slideLayout" Target="../slideLayouts/slideLayout6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Relationship Id="rId27" Type="http://schemas.openxmlformats.org/officeDocument/2006/relationships/slideLayout" Target="../slideLayouts/slideLayout61.xml"/><Relationship Id="rId30" Type="http://schemas.openxmlformats.org/officeDocument/2006/relationships/slideLayout" Target="../slideLayouts/slideLayout64.xml"/><Relationship Id="rId35" Type="http://schemas.openxmlformats.org/officeDocument/2006/relationships/slideLayout" Target="../slideLayouts/slideLayout6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1074" y="56722"/>
            <a:ext cx="8720919" cy="260604"/>
          </a:xfrm>
          <a:prstGeom prst="rect">
            <a:avLst/>
          </a:prstGeom>
        </p:spPr>
        <p:txBody>
          <a:bodyPr vert="horz" lIns="0" tIns="45713" rIns="91424" bIns="45713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1070" y="457204"/>
            <a:ext cx="8720920" cy="423148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3" name="Text Box 5"/>
          <p:cNvSpPr txBox="1">
            <a:spLocks noChangeArrowheads="1"/>
          </p:cNvSpPr>
          <p:nvPr userDrawn="1"/>
        </p:nvSpPr>
        <p:spPr bwMode="auto">
          <a:xfrm>
            <a:off x="4411669" y="4959569"/>
            <a:ext cx="320675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E3C62BDA-FEF5-462D-9E25-31FC237A2F61}" type="slidenum">
              <a:rPr lang="en-US" sz="1000" smtClean="0">
                <a:solidFill>
                  <a:schemeClr val="accent2"/>
                </a:solidFill>
                <a:latin typeface="Calibri" panose="020F0502020204030204" pitchFamily="34" charset="0"/>
              </a:rPr>
              <a:pPr algn="ctr">
                <a:spcBef>
                  <a:spcPct val="0"/>
                </a:spcBef>
                <a:defRPr/>
              </a:pPr>
              <a:t>‹#›</a:t>
            </a:fld>
            <a:endParaRPr lang="en-US" sz="1000" dirty="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6270" y="4749179"/>
            <a:ext cx="1131929" cy="299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342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12" r:id="rId2"/>
    <p:sldLayoutId id="2147484021" r:id="rId3"/>
    <p:sldLayoutId id="2147483927" r:id="rId4"/>
    <p:sldLayoutId id="2147483908" r:id="rId5"/>
    <p:sldLayoutId id="2147484018" r:id="rId6"/>
    <p:sldLayoutId id="2147483903" r:id="rId7"/>
    <p:sldLayoutId id="2147484011" r:id="rId8"/>
    <p:sldLayoutId id="2147484014" r:id="rId9"/>
    <p:sldLayoutId id="2147483990" r:id="rId10"/>
    <p:sldLayoutId id="2147483991" r:id="rId11"/>
    <p:sldLayoutId id="2147483989" r:id="rId12"/>
    <p:sldLayoutId id="2147483992" r:id="rId13"/>
    <p:sldLayoutId id="2147484013" r:id="rId14"/>
    <p:sldLayoutId id="2147483993" r:id="rId15"/>
    <p:sldLayoutId id="2147483994" r:id="rId16"/>
    <p:sldLayoutId id="2147483995" r:id="rId17"/>
    <p:sldLayoutId id="2147483996" r:id="rId18"/>
    <p:sldLayoutId id="2147483997" r:id="rId19"/>
    <p:sldLayoutId id="2147483998" r:id="rId20"/>
    <p:sldLayoutId id="2147483999" r:id="rId21"/>
    <p:sldLayoutId id="2147484000" r:id="rId22"/>
    <p:sldLayoutId id="2147484001" r:id="rId23"/>
    <p:sldLayoutId id="2147484002" r:id="rId24"/>
    <p:sldLayoutId id="2147484003" r:id="rId25"/>
    <p:sldLayoutId id="2147484004" r:id="rId26"/>
    <p:sldLayoutId id="2147484005" r:id="rId27"/>
    <p:sldLayoutId id="2147484006" r:id="rId28"/>
    <p:sldLayoutId id="2147484007" r:id="rId29"/>
    <p:sldLayoutId id="2147484008" r:id="rId30"/>
    <p:sldLayoutId id="2147484009" r:id="rId31"/>
    <p:sldLayoutId id="2147484010" r:id="rId32"/>
    <p:sldLayoutId id="2147484019" r:id="rId33"/>
    <p:sldLayoutId id="2147484088" r:id="rId34"/>
  </p:sldLayoutIdLst>
  <p:txStyles>
    <p:titleStyle>
      <a:lvl1pPr algn="l" defTabSz="914241" rtl="0" eaLnBrk="1" latinLnBrk="0" hangingPunct="1">
        <a:spcBef>
          <a:spcPct val="0"/>
        </a:spcBef>
        <a:buNone/>
        <a:defRPr sz="2200" b="0" kern="1200">
          <a:solidFill>
            <a:srgbClr val="FF0000"/>
          </a:solidFill>
          <a:latin typeface="Calibri" panose="020F050202020403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241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400" kern="1200">
          <a:solidFill>
            <a:srgbClr val="5A5A5A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1pPr>
      <a:lvl2pPr marL="453946" indent="-279351" algn="l" defTabSz="914241" rtl="0" eaLnBrk="1" latinLnBrk="0" hangingPunct="1">
        <a:spcBef>
          <a:spcPts val="0"/>
        </a:spcBef>
        <a:spcAft>
          <a:spcPts val="1000"/>
        </a:spcAft>
        <a:buSzPct val="90000"/>
        <a:buFont typeface="Wingdings" panose="05000000000000000000" pitchFamily="2" charset="2"/>
        <a:buChar char="§"/>
        <a:defRPr sz="1400" kern="1200">
          <a:solidFill>
            <a:srgbClr val="5A5A5A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2pPr>
      <a:lvl3pPr marL="971381" indent="-282525" algn="l" defTabSz="914241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–"/>
        <a:defRPr sz="1200" kern="1200">
          <a:solidFill>
            <a:srgbClr val="5A5A5A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3pPr>
      <a:lvl4pPr marL="1485641" indent="-282525" algn="l" defTabSz="914241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Char char="–"/>
        <a:defRPr sz="1000" kern="1200">
          <a:solidFill>
            <a:srgbClr val="5A5A5A"/>
          </a:solidFill>
          <a:latin typeface="Calibri" panose="020F0502020204030204" pitchFamily="34" charset="0"/>
          <a:ea typeface="+mn-ea"/>
          <a:cs typeface="Arial" panose="020B0604020202020204" pitchFamily="34" charset="0"/>
        </a:defRPr>
      </a:lvl4pPr>
      <a:lvl5pPr marL="205704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16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0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9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947" y="65485"/>
            <a:ext cx="8998857" cy="259556"/>
          </a:xfrm>
          <a:prstGeom prst="rect">
            <a:avLst/>
          </a:prstGeom>
        </p:spPr>
        <p:txBody>
          <a:bodyPr vert="horz" lIns="0" tIns="45713" rIns="91424" bIns="45713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439" y="457204"/>
            <a:ext cx="8996362" cy="4343401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Line 4"/>
          <p:cNvSpPr>
            <a:spLocks noChangeShapeType="1"/>
          </p:cNvSpPr>
          <p:nvPr/>
        </p:nvSpPr>
        <p:spPr bwMode="auto">
          <a:xfrm flipV="1">
            <a:off x="77724" y="4861628"/>
            <a:ext cx="8988552" cy="0"/>
          </a:xfrm>
          <a:prstGeom prst="line">
            <a:avLst/>
          </a:prstGeom>
          <a:noFill/>
          <a:ln w="9525">
            <a:solidFill>
              <a:srgbClr val="82828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3" rIns="91424" bIns="45713"/>
          <a:lstStyle/>
          <a:p>
            <a:endParaRPr lang="en-CA">
              <a:solidFill>
                <a:srgbClr val="5A5A5A"/>
              </a:solidFill>
            </a:endParaRPr>
          </a:p>
        </p:txBody>
      </p:sp>
      <p:sp>
        <p:nvSpPr>
          <p:cNvPr id="12" name="Line 4"/>
          <p:cNvSpPr>
            <a:spLocks noChangeShapeType="1"/>
          </p:cNvSpPr>
          <p:nvPr/>
        </p:nvSpPr>
        <p:spPr bwMode="auto">
          <a:xfrm flipV="1">
            <a:off x="77724" y="380405"/>
            <a:ext cx="8988552" cy="0"/>
          </a:xfrm>
          <a:prstGeom prst="line">
            <a:avLst/>
          </a:prstGeom>
          <a:noFill/>
          <a:ln w="9525">
            <a:solidFill>
              <a:srgbClr val="82828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24" tIns="45713" rIns="91424" bIns="45713"/>
          <a:lstStyle/>
          <a:p>
            <a:endParaRPr lang="en-CA">
              <a:solidFill>
                <a:srgbClr val="5A5A5A"/>
              </a:solidFill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4411669" y="4959569"/>
            <a:ext cx="320675" cy="114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>
              <a:defRPr sz="800">
                <a:solidFill>
                  <a:schemeClr val="tx1"/>
                </a:solidFill>
                <a:latin typeface="Arial" charset="0"/>
              </a:defRPr>
            </a:lvl1pPr>
            <a:lvl2pPr marL="742950" indent="-285750" algn="l">
              <a:defRPr sz="800">
                <a:solidFill>
                  <a:schemeClr val="tx1"/>
                </a:solidFill>
                <a:latin typeface="Arial" charset="0"/>
              </a:defRPr>
            </a:lvl2pPr>
            <a:lvl3pPr marL="1143000" indent="-228600" algn="l">
              <a:defRPr sz="800">
                <a:solidFill>
                  <a:schemeClr val="tx1"/>
                </a:solidFill>
                <a:latin typeface="Arial" charset="0"/>
              </a:defRPr>
            </a:lvl3pPr>
            <a:lvl4pPr marL="1600200" indent="-228600" algn="l">
              <a:defRPr sz="800">
                <a:solidFill>
                  <a:schemeClr val="tx1"/>
                </a:solidFill>
                <a:latin typeface="Arial" charset="0"/>
              </a:defRPr>
            </a:lvl4pPr>
            <a:lvl5pPr marL="2057400" indent="-228600" algn="l">
              <a:defRPr sz="8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8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spcBef>
                <a:spcPct val="0"/>
              </a:spcBef>
              <a:defRPr/>
            </a:pPr>
            <a:fld id="{E3C62BDA-FEF5-462D-9E25-31FC237A2F61}" type="slidenum">
              <a:rPr lang="en-US" sz="1000" smtClean="0">
                <a:solidFill>
                  <a:srgbClr val="5A5A5A"/>
                </a:solidFill>
              </a:rPr>
              <a:pPr algn="ctr">
                <a:spcBef>
                  <a:spcPct val="0"/>
                </a:spcBef>
                <a:defRPr/>
              </a:pPr>
              <a:t>‹#›</a:t>
            </a:fld>
            <a:endParaRPr lang="en-US" sz="1000" dirty="0">
              <a:solidFill>
                <a:srgbClr val="5A5A5A"/>
              </a:solidFill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2679" y="4933970"/>
            <a:ext cx="1165125" cy="157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6" y="4992501"/>
            <a:ext cx="1687793" cy="617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empower - DO NOT DELETE!!!" hidden="1"/>
          <p:cNvSpPr/>
          <p:nvPr>
            <p:custDataLst>
              <p:tags r:id="rId40"/>
            </p:custDataLst>
          </p:nvPr>
        </p:nvSpPr>
        <p:spPr>
          <a:xfrm>
            <a:off x="-1270000" y="-952500"/>
            <a:ext cx="0" cy="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4" tIns="45713" rIns="91424" bIns="45713"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2550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4" r:id="rId1"/>
    <p:sldLayoutId id="2147484045" r:id="rId2"/>
    <p:sldLayoutId id="2147484046" r:id="rId3"/>
    <p:sldLayoutId id="2147484047" r:id="rId4"/>
    <p:sldLayoutId id="2147484051" r:id="rId5"/>
    <p:sldLayoutId id="2147484052" r:id="rId6"/>
    <p:sldLayoutId id="2147484053" r:id="rId7"/>
    <p:sldLayoutId id="2147484054" r:id="rId8"/>
    <p:sldLayoutId id="2147484055" r:id="rId9"/>
    <p:sldLayoutId id="2147484056" r:id="rId10"/>
    <p:sldLayoutId id="2147484057" r:id="rId11"/>
    <p:sldLayoutId id="2147484058" r:id="rId12"/>
    <p:sldLayoutId id="2147484059" r:id="rId13"/>
    <p:sldLayoutId id="2147484060" r:id="rId14"/>
    <p:sldLayoutId id="2147484061" r:id="rId15"/>
    <p:sldLayoutId id="2147484062" r:id="rId16"/>
    <p:sldLayoutId id="2147484063" r:id="rId17"/>
    <p:sldLayoutId id="2147484064" r:id="rId18"/>
    <p:sldLayoutId id="2147484065" r:id="rId19"/>
    <p:sldLayoutId id="2147484066" r:id="rId20"/>
    <p:sldLayoutId id="2147484067" r:id="rId21"/>
    <p:sldLayoutId id="2147484068" r:id="rId22"/>
    <p:sldLayoutId id="2147484069" r:id="rId23"/>
    <p:sldLayoutId id="2147484070" r:id="rId24"/>
    <p:sldLayoutId id="2147484071" r:id="rId25"/>
    <p:sldLayoutId id="2147484072" r:id="rId26"/>
    <p:sldLayoutId id="2147484073" r:id="rId27"/>
    <p:sldLayoutId id="2147484074" r:id="rId28"/>
    <p:sldLayoutId id="2147484075" r:id="rId29"/>
    <p:sldLayoutId id="2147484076" r:id="rId30"/>
    <p:sldLayoutId id="2147484077" r:id="rId31"/>
    <p:sldLayoutId id="2147484078" r:id="rId32"/>
    <p:sldLayoutId id="2147484079" r:id="rId33"/>
    <p:sldLayoutId id="2147484080" r:id="rId34"/>
    <p:sldLayoutId id="2147484081" r:id="rId35"/>
    <p:sldLayoutId id="2147484082" r:id="rId36"/>
    <p:sldLayoutId id="2147484086" r:id="rId37"/>
    <p:sldLayoutId id="2147484087" r:id="rId38"/>
  </p:sldLayoutIdLst>
  <p:txStyles>
    <p:titleStyle>
      <a:lvl1pPr algn="l" defTabSz="914241" rtl="0" eaLnBrk="1" latinLnBrk="0" hangingPunct="1">
        <a:spcBef>
          <a:spcPct val="0"/>
        </a:spcBef>
        <a:buNone/>
        <a:defRPr sz="2400" kern="1200">
          <a:solidFill>
            <a:schemeClr val="accent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241" rtl="0" eaLnBrk="1" latinLnBrk="0" hangingPunct="1">
        <a:spcBef>
          <a:spcPts val="0"/>
        </a:spcBef>
        <a:spcAft>
          <a:spcPts val="1000"/>
        </a:spcAft>
        <a:buFont typeface="Arial" panose="020B0604020202020204" pitchFamily="34" charset="0"/>
        <a:buNone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3946" indent="-279351" algn="l" defTabSz="914241" rtl="0" eaLnBrk="1" latinLnBrk="0" hangingPunct="1">
        <a:spcBef>
          <a:spcPts val="0"/>
        </a:spcBef>
        <a:spcAft>
          <a:spcPts val="1000"/>
        </a:spcAft>
        <a:buSzPct val="90000"/>
        <a:buFont typeface="Wingdings" panose="05000000000000000000" pitchFamily="2" charset="2"/>
        <a:buChar char="§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71381" indent="-282525" algn="l" defTabSz="914241" rtl="0" eaLnBrk="1" latinLnBrk="0" hangingPunct="1">
        <a:spcBef>
          <a:spcPts val="0"/>
        </a:spcBef>
        <a:spcAft>
          <a:spcPts val="1000"/>
        </a:spcAft>
        <a:buSzPct val="90000"/>
        <a:buFont typeface="Arial" panose="020B0604020202020204" pitchFamily="34" charset="0"/>
        <a:buChar char="–"/>
        <a:defRPr sz="12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485641" indent="-282525" algn="l" defTabSz="914241" rtl="0" eaLnBrk="1" latinLnBrk="0" hangingPunct="1">
        <a:spcBef>
          <a:spcPts val="0"/>
        </a:spcBef>
        <a:spcAft>
          <a:spcPts val="1000"/>
        </a:spcAft>
        <a:buSzPct val="90000"/>
        <a:buFont typeface="Arial" panose="020B0604020202020204" pitchFamily="34" charset="0"/>
        <a:buChar char="–"/>
        <a:defRPr sz="10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04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16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28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400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521" indent="-228560" algn="l" defTabSz="914241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2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4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6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48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0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19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841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960" algn="l" defTabSz="91424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ags" Target="../tags/tag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34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CA" dirty="0">
                <a:latin typeface="Calibri" panose="020F0502020204030204" pitchFamily="34" charset="0"/>
              </a:rPr>
              <a:t>Rania Llewellyn, EVP Global Business Payments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453580" y="2552434"/>
            <a:ext cx="5919788" cy="414338"/>
          </a:xfrm>
        </p:spPr>
        <p:txBody>
          <a:bodyPr/>
          <a:lstStyle/>
          <a:p>
            <a:r>
              <a:rPr lang="en-CA" dirty="0">
                <a:latin typeface="Calibri" panose="020F0502020204030204" pitchFamily="34" charset="0"/>
              </a:rPr>
              <a:t>GLOBAL BUSINESS PAYMENTS: An agile transformation story</a:t>
            </a: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736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426" y="294755"/>
            <a:ext cx="8789159" cy="264570"/>
          </a:xfrm>
        </p:spPr>
        <p:txBody>
          <a:bodyPr/>
          <a:lstStyle/>
          <a:p>
            <a:r>
              <a:rPr lang="en-CA" dirty="0"/>
              <a:t>GLOBAL BUSINESS PAYMENTS: AT A GLANCE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51218" y="2260096"/>
            <a:ext cx="1415147" cy="1052870"/>
          </a:xfrm>
          <a:prstGeom prst="rect">
            <a:avLst/>
          </a:prstGeom>
        </p:spPr>
        <p:txBody>
          <a:bodyPr wrap="square" lIns="91436" tIns="45718" rIns="91436" bIns="45718" anchor="ctr">
            <a:noAutofit/>
          </a:bodyPr>
          <a:lstStyle/>
          <a:p>
            <a:pPr marL="171442" indent="-171442" algn="l" defTabSz="914355" eaLnBrk="1" hangingPunct="1">
              <a:lnSpc>
                <a:spcPct val="106000"/>
              </a:lnSpc>
              <a:spcBef>
                <a:spcPct val="0"/>
              </a:spcBef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2"/>
          <p:cNvSpPr txBox="1">
            <a:spLocks/>
          </p:cNvSpPr>
          <p:nvPr/>
        </p:nvSpPr>
        <p:spPr>
          <a:xfrm>
            <a:off x="2243138" y="717550"/>
            <a:ext cx="4691387" cy="27475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b="1" dirty="0">
                <a:solidFill>
                  <a:srgbClr val="EC1B2E"/>
                </a:solidFill>
              </a:rPr>
              <a:t>Who we are</a:t>
            </a:r>
          </a:p>
        </p:txBody>
      </p:sp>
      <p:sp>
        <p:nvSpPr>
          <p:cNvPr id="8" name="Title 2"/>
          <p:cNvSpPr txBox="1">
            <a:spLocks/>
          </p:cNvSpPr>
          <p:nvPr/>
        </p:nvSpPr>
        <p:spPr>
          <a:xfrm>
            <a:off x="2332038" y="1923784"/>
            <a:ext cx="4691387" cy="274757"/>
          </a:xfrm>
          <a:prstGeom prst="rect">
            <a:avLst/>
          </a:prstGeom>
        </p:spPr>
        <p:txBody>
          <a:bodyPr vert="horz" lIns="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b="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j-ea"/>
                <a:cs typeface="Arial" panose="020B0604020202020204" pitchFamily="34" charset="0"/>
              </a:defRPr>
            </a:lvl1pPr>
          </a:lstStyle>
          <a:p>
            <a:pPr algn="ctr" fontAlgn="auto">
              <a:spcAft>
                <a:spcPts val="0"/>
              </a:spcAft>
            </a:pPr>
            <a:r>
              <a:rPr lang="en-US" b="1" dirty="0">
                <a:solidFill>
                  <a:srgbClr val="EC1B2E"/>
                </a:solidFill>
                <a:latin typeface="Calibri" panose="020F0502020204030204" pitchFamily="34" charset="0"/>
              </a:rPr>
              <a:t>Who we support </a:t>
            </a:r>
          </a:p>
        </p:txBody>
      </p:sp>
      <p:sp>
        <p:nvSpPr>
          <p:cNvPr id="9" name="Rectangle 8"/>
          <p:cNvSpPr/>
          <p:nvPr/>
        </p:nvSpPr>
        <p:spPr>
          <a:xfrm>
            <a:off x="477549" y="1016115"/>
            <a:ext cx="8236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CA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Responsible for the Bank’s Cash Management, Business Payments, Trade Finance and Correspondent Banking businesses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064105" y="3145361"/>
            <a:ext cx="169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Small Business</a:t>
            </a:r>
          </a:p>
        </p:txBody>
      </p:sp>
      <p:pic>
        <p:nvPicPr>
          <p:cNvPr id="11" name="Picture 2" descr="C:\Users\s5891736\Documents\_RESOURCES\Icons\images\Commerci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7065" y="2365420"/>
            <a:ext cx="928541" cy="92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C:\Users\s5891736\Documents\_RESOURCES\Icons\images\Corporate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98772" y="2297964"/>
            <a:ext cx="928541" cy="92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4" descr="C:\Users\s5891736\Documents\_RESOURCES\Icons\images\smallBbusiness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424" y="2425380"/>
            <a:ext cx="928541" cy="92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3716933" y="3145361"/>
            <a:ext cx="169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Commercial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65667" y="3145361"/>
            <a:ext cx="16977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18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Corporate</a:t>
            </a:r>
          </a:p>
        </p:txBody>
      </p:sp>
      <p:sp>
        <p:nvSpPr>
          <p:cNvPr id="16" name="Rounded Rectangle 21"/>
          <p:cNvSpPr/>
          <p:nvPr/>
        </p:nvSpPr>
        <p:spPr>
          <a:xfrm>
            <a:off x="160516" y="3903971"/>
            <a:ext cx="1432828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Digital Channels</a:t>
            </a:r>
          </a:p>
        </p:txBody>
      </p:sp>
      <p:sp>
        <p:nvSpPr>
          <p:cNvPr id="17" name="Rounded Rectangle 22"/>
          <p:cNvSpPr/>
          <p:nvPr/>
        </p:nvSpPr>
        <p:spPr>
          <a:xfrm>
            <a:off x="1708274" y="3903970"/>
            <a:ext cx="1302571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Deposits</a:t>
            </a:r>
          </a:p>
        </p:txBody>
      </p:sp>
      <p:sp>
        <p:nvSpPr>
          <p:cNvPr id="18" name="Rounded Rectangle 23"/>
          <p:cNvSpPr/>
          <p:nvPr/>
        </p:nvSpPr>
        <p:spPr>
          <a:xfrm>
            <a:off x="3125775" y="3903969"/>
            <a:ext cx="1302571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Payments</a:t>
            </a:r>
          </a:p>
        </p:txBody>
      </p:sp>
      <p:sp>
        <p:nvSpPr>
          <p:cNvPr id="19" name="Rounded Rectangle 24"/>
          <p:cNvSpPr/>
          <p:nvPr/>
        </p:nvSpPr>
        <p:spPr>
          <a:xfrm>
            <a:off x="4543276" y="3903968"/>
            <a:ext cx="1302571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Client Support</a:t>
            </a:r>
          </a:p>
        </p:txBody>
      </p:sp>
      <p:sp>
        <p:nvSpPr>
          <p:cNvPr id="20" name="Rounded Rectangle 25"/>
          <p:cNvSpPr/>
          <p:nvPr/>
        </p:nvSpPr>
        <p:spPr>
          <a:xfrm>
            <a:off x="5960777" y="3903971"/>
            <a:ext cx="1302571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Trade Finance</a:t>
            </a:r>
          </a:p>
        </p:txBody>
      </p:sp>
      <p:sp>
        <p:nvSpPr>
          <p:cNvPr id="21" name="Rounded Rectangle 28"/>
          <p:cNvSpPr/>
          <p:nvPr/>
        </p:nvSpPr>
        <p:spPr>
          <a:xfrm>
            <a:off x="7378277" y="3902800"/>
            <a:ext cx="1576111" cy="494474"/>
          </a:xfrm>
          <a:prstGeom prst="round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Correspondent Banking</a:t>
            </a:r>
          </a:p>
        </p:txBody>
      </p:sp>
    </p:spTree>
    <p:extLst>
      <p:ext uri="{BB962C8B-B14F-4D97-AF65-F5344CB8AC3E}">
        <p14:creationId xmlns:p14="http://schemas.microsoft.com/office/powerpoint/2010/main" val="4108778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426" y="294755"/>
            <a:ext cx="8789159" cy="264570"/>
          </a:xfrm>
        </p:spPr>
        <p:txBody>
          <a:bodyPr/>
          <a:lstStyle/>
          <a:p>
            <a:r>
              <a:rPr lang="en-CA" dirty="0"/>
              <a:t>THE JOURNEY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51218" y="2260096"/>
            <a:ext cx="1415147" cy="1052870"/>
          </a:xfrm>
          <a:prstGeom prst="rect">
            <a:avLst/>
          </a:prstGeom>
        </p:spPr>
        <p:txBody>
          <a:bodyPr wrap="square" lIns="91436" tIns="45718" rIns="91436" bIns="45718" anchor="ctr">
            <a:noAutofit/>
          </a:bodyPr>
          <a:lstStyle/>
          <a:p>
            <a:pPr marL="171442" indent="-171442" algn="l" defTabSz="914355" eaLnBrk="1" hangingPunct="1">
              <a:lnSpc>
                <a:spcPct val="106000"/>
              </a:lnSpc>
              <a:spcBef>
                <a:spcPct val="0"/>
              </a:spcBef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4" name="Table 7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678623"/>
              </p:ext>
            </p:extLst>
          </p:nvPr>
        </p:nvGraphicFramePr>
        <p:xfrm>
          <a:off x="309794" y="931718"/>
          <a:ext cx="3638550" cy="29537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38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34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Historical Product Approach</a:t>
                      </a:r>
                    </a:p>
                  </a:txBody>
                  <a:tcPr anchor="ctr">
                    <a:solidFill>
                      <a:srgbClr val="EA00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6844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 reactive product development approach, late adopters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1800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241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Overcomplicated product offering with complex onboarding and servicing processes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n-US" sz="1800" baseline="0"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241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Siloed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 strategic planning and execution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5" name="Table 74"/>
          <p:cNvGraphicFramePr>
            <a:graphicFrameLocks noGrp="1"/>
          </p:cNvGraphicFramePr>
          <p:nvPr>
            <p:extLst/>
          </p:nvPr>
        </p:nvGraphicFramePr>
        <p:xfrm>
          <a:off x="5280676" y="921467"/>
          <a:ext cx="3489251" cy="2968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925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0856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New Product Approach</a:t>
                      </a:r>
                    </a:p>
                  </a:txBody>
                  <a:tcPr anchor="ctr">
                    <a:solidFill>
                      <a:srgbClr val="EA000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6844">
                <a:tc>
                  <a:txBody>
                    <a:bodyPr/>
                    <a:lstStyle/>
                    <a:p>
                      <a:pPr marL="285750" indent="-285750" algn="l" defTabSz="914241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 customer-centric product management culture</a:t>
                      </a:r>
                    </a:p>
                    <a:p>
                      <a:pPr marL="285750" indent="-285750" algn="l" defTabSz="914241" rtl="0" eaLnBrk="1" latinLnBrk="0" hangingPunct="1">
                        <a:buFont typeface="Wingdings" panose="05000000000000000000" pitchFamily="2" charset="2"/>
                        <a:buChar char="ü"/>
                      </a:pPr>
                      <a:endParaRPr lang="en-US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indent="-285750" algn="l" defTabSz="914241" rtl="0" eaLnBrk="1" latinLnBrk="0" hangingPunct="1">
                        <a:buFont typeface="Wingdings" panose="05000000000000000000" pitchFamily="2" charset="2"/>
                        <a:buChar char="ü"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agile processes to get products to market quicker and more efficiently</a:t>
                      </a:r>
                    </a:p>
                    <a:p>
                      <a:pPr marL="285750" marR="0" lvl="1" indent="-285750" algn="l" defTabSz="9142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endParaRPr lang="en-US" altLang="en-US" sz="180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  <a:p>
                      <a:pPr marL="285750" marR="0" lvl="1" indent="-285750" algn="l" defTabSz="914241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en-US" alt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Refined value proposition and alignment with our partners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6" name="Isosceles Triangle 75"/>
          <p:cNvSpPr/>
          <p:nvPr/>
        </p:nvSpPr>
        <p:spPr>
          <a:xfrm rot="5400000">
            <a:off x="3082635" y="2343152"/>
            <a:ext cx="3131130" cy="495300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229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426" y="225482"/>
            <a:ext cx="8789159" cy="264570"/>
          </a:xfrm>
        </p:spPr>
        <p:txBody>
          <a:bodyPr/>
          <a:lstStyle/>
          <a:p>
            <a:r>
              <a:rPr lang="en-CA" dirty="0"/>
              <a:t>FOUNDATION FOR SUCCESS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51218" y="2260096"/>
            <a:ext cx="1415147" cy="1052870"/>
          </a:xfrm>
          <a:prstGeom prst="rect">
            <a:avLst/>
          </a:prstGeom>
        </p:spPr>
        <p:txBody>
          <a:bodyPr wrap="square" lIns="91436" tIns="45718" rIns="91436" bIns="45718" anchor="ctr">
            <a:noAutofit/>
          </a:bodyPr>
          <a:lstStyle/>
          <a:p>
            <a:pPr marL="171442" indent="-171442" algn="l" defTabSz="914355" eaLnBrk="1" hangingPunct="1">
              <a:lnSpc>
                <a:spcPct val="106000"/>
              </a:lnSpc>
              <a:spcBef>
                <a:spcPct val="0"/>
              </a:spcBef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1080653" y="1136077"/>
            <a:ext cx="6933305" cy="2718109"/>
            <a:chOff x="1080653" y="1330033"/>
            <a:chExt cx="6933305" cy="2718109"/>
          </a:xfrm>
        </p:grpSpPr>
        <p:grpSp>
          <p:nvGrpSpPr>
            <p:cNvPr id="40" name="Group 39"/>
            <p:cNvGrpSpPr/>
            <p:nvPr/>
          </p:nvGrpSpPr>
          <p:grpSpPr>
            <a:xfrm>
              <a:off x="1080653" y="1330033"/>
              <a:ext cx="3378531" cy="1282535"/>
              <a:chOff x="1080653" y="1330033"/>
              <a:chExt cx="3378531" cy="1282535"/>
            </a:xfrm>
          </p:grpSpPr>
          <p:sp>
            <p:nvSpPr>
              <p:cNvPr id="70" name="Rounded Rectangle 69"/>
              <p:cNvSpPr/>
              <p:nvPr/>
            </p:nvSpPr>
            <p:spPr>
              <a:xfrm>
                <a:off x="1080653" y="1330033"/>
                <a:ext cx="3378531" cy="12825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1" name="Oval 70"/>
              <p:cNvSpPr/>
              <p:nvPr/>
            </p:nvSpPr>
            <p:spPr bwMode="auto">
              <a:xfrm>
                <a:off x="1272639" y="1476164"/>
                <a:ext cx="976023" cy="990273"/>
              </a:xfrm>
              <a:prstGeom prst="ellipse">
                <a:avLst/>
              </a:prstGeom>
              <a:solidFill>
                <a:schemeClr val="bg1"/>
              </a:solidFill>
              <a:ln w="0" cmpd="sng">
                <a:solidFill>
                  <a:schemeClr val="bg1">
                    <a:lumMod val="50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latin typeface="Calibri Light"/>
                </a:endParaRPr>
              </a:p>
            </p:txBody>
          </p:sp>
          <p:sp>
            <p:nvSpPr>
              <p:cNvPr id="72" name="TextBox 71"/>
              <p:cNvSpPr txBox="1"/>
              <p:nvPr/>
            </p:nvSpPr>
            <p:spPr>
              <a:xfrm>
                <a:off x="2400954" y="1617357"/>
                <a:ext cx="1582776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CA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Culture change</a:t>
                </a:r>
              </a:p>
            </p:txBody>
          </p:sp>
          <p:pic>
            <p:nvPicPr>
              <p:cNvPr id="73" name="Picture 5"/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1478582" y="1753053"/>
                <a:ext cx="563224" cy="460244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grpSp>
          <p:nvGrpSpPr>
            <p:cNvPr id="41" name="Group 40"/>
            <p:cNvGrpSpPr/>
            <p:nvPr/>
          </p:nvGrpSpPr>
          <p:grpSpPr>
            <a:xfrm>
              <a:off x="4625438" y="1330033"/>
              <a:ext cx="3378531" cy="1282535"/>
              <a:chOff x="4625438" y="1330033"/>
              <a:chExt cx="3378531" cy="1282535"/>
            </a:xfrm>
          </p:grpSpPr>
          <p:sp>
            <p:nvSpPr>
              <p:cNvPr id="66" name="Rounded Rectangle 65"/>
              <p:cNvSpPr/>
              <p:nvPr/>
            </p:nvSpPr>
            <p:spPr>
              <a:xfrm>
                <a:off x="4625438" y="1330033"/>
                <a:ext cx="3378531" cy="12825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Oval 66"/>
              <p:cNvSpPr/>
              <p:nvPr/>
            </p:nvSpPr>
            <p:spPr bwMode="auto">
              <a:xfrm>
                <a:off x="4892571" y="1476164"/>
                <a:ext cx="976023" cy="990273"/>
              </a:xfrm>
              <a:prstGeom prst="ellipse">
                <a:avLst/>
              </a:prstGeom>
              <a:solidFill>
                <a:schemeClr val="bg1"/>
              </a:solidFill>
              <a:ln w="0" cmpd="sng">
                <a:solidFill>
                  <a:schemeClr val="bg1">
                    <a:lumMod val="50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latin typeface="Calibri Light"/>
                </a:endParaRPr>
              </a:p>
            </p:txBody>
          </p:sp>
          <p:pic>
            <p:nvPicPr>
              <p:cNvPr id="68" name="Picture 4" descr="C:\Users\s5891736\Documents\Icons\Red and grey\wealth.png"/>
              <p:cNvPicPr>
                <a:picLocks noChangeAspect="1" noChangeArrowheads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16459" y="1759202"/>
                <a:ext cx="528246" cy="424197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9" name="Rectangle 68"/>
              <p:cNvSpPr/>
              <p:nvPr/>
            </p:nvSpPr>
            <p:spPr>
              <a:xfrm>
                <a:off x="5971977" y="1617357"/>
                <a:ext cx="2031992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CA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Adoption of </a:t>
                </a:r>
              </a:p>
              <a:p>
                <a:pPr>
                  <a:spcBef>
                    <a:spcPts val="0"/>
                  </a:spcBef>
                </a:pPr>
                <a:r>
                  <a:rPr lang="en-CA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agile mindset</a:t>
                </a:r>
              </a:p>
            </p:txBody>
          </p:sp>
        </p:grpSp>
        <p:grpSp>
          <p:nvGrpSpPr>
            <p:cNvPr id="52" name="Group 51"/>
            <p:cNvGrpSpPr/>
            <p:nvPr/>
          </p:nvGrpSpPr>
          <p:grpSpPr>
            <a:xfrm>
              <a:off x="1090642" y="2765607"/>
              <a:ext cx="3378531" cy="1282535"/>
              <a:chOff x="1090642" y="2765607"/>
              <a:chExt cx="3378531" cy="1282535"/>
            </a:xfrm>
          </p:grpSpPr>
          <p:sp>
            <p:nvSpPr>
              <p:cNvPr id="62" name="Rounded Rectangle 61"/>
              <p:cNvSpPr/>
              <p:nvPr/>
            </p:nvSpPr>
            <p:spPr>
              <a:xfrm>
                <a:off x="1090642" y="2765607"/>
                <a:ext cx="3378531" cy="12825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3" name="Oval 62"/>
              <p:cNvSpPr/>
              <p:nvPr/>
            </p:nvSpPr>
            <p:spPr bwMode="auto">
              <a:xfrm>
                <a:off x="1272639" y="2911738"/>
                <a:ext cx="976023" cy="990273"/>
              </a:xfrm>
              <a:prstGeom prst="ellipse">
                <a:avLst/>
              </a:prstGeom>
              <a:solidFill>
                <a:schemeClr val="bg1"/>
              </a:solidFill>
              <a:ln w="0" cmpd="sng">
                <a:solidFill>
                  <a:schemeClr val="bg1">
                    <a:lumMod val="50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latin typeface="Calibri Light"/>
                </a:endParaRPr>
              </a:p>
            </p:txBody>
          </p:sp>
          <p:pic>
            <p:nvPicPr>
              <p:cNvPr id="64" name="Picture 2" descr="C:\Users\s5891736\Documents\Icons\Red and grey\calendar.png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535491" y="3163892"/>
                <a:ext cx="478723" cy="46221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sp>
            <p:nvSpPr>
              <p:cNvPr id="65" name="Rectangle 64"/>
              <p:cNvSpPr/>
              <p:nvPr/>
            </p:nvSpPr>
            <p:spPr>
              <a:xfrm>
                <a:off x="2406921" y="3206819"/>
                <a:ext cx="1880068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Prioritization</a:t>
                </a:r>
                <a:endParaRPr lang="en-US" sz="20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p:grpSp>
        <p:grpSp>
          <p:nvGrpSpPr>
            <p:cNvPr id="53" name="Group 52"/>
            <p:cNvGrpSpPr/>
            <p:nvPr/>
          </p:nvGrpSpPr>
          <p:grpSpPr>
            <a:xfrm>
              <a:off x="4635427" y="2765607"/>
              <a:ext cx="3378531" cy="1282535"/>
              <a:chOff x="4635427" y="2765607"/>
              <a:chExt cx="3378531" cy="1282535"/>
            </a:xfrm>
          </p:grpSpPr>
          <p:sp>
            <p:nvSpPr>
              <p:cNvPr id="54" name="Rounded Rectangle 53"/>
              <p:cNvSpPr/>
              <p:nvPr/>
            </p:nvSpPr>
            <p:spPr>
              <a:xfrm>
                <a:off x="4635427" y="2765607"/>
                <a:ext cx="3378531" cy="1282535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 bwMode="auto">
              <a:xfrm>
                <a:off x="4892571" y="2911738"/>
                <a:ext cx="976023" cy="990273"/>
              </a:xfrm>
              <a:prstGeom prst="ellipse">
                <a:avLst/>
              </a:prstGeom>
              <a:solidFill>
                <a:schemeClr val="bg1"/>
              </a:solidFill>
              <a:ln w="0" cmpd="sng">
                <a:solidFill>
                  <a:schemeClr val="bg1">
                    <a:lumMod val="50000"/>
                  </a:schemeClr>
                </a:solidFill>
                <a:prstDash val="sysDash"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dirty="0">
                  <a:latin typeface="Calibri Light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5971977" y="3052931"/>
                <a:ext cx="1923325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CA" sz="2000" dirty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Customer centric view </a:t>
                </a:r>
              </a:p>
            </p:txBody>
          </p:sp>
          <p:pic>
            <p:nvPicPr>
              <p:cNvPr id="61" name="Picture 2" descr="C:\Users\s5891736\Documents\Icons\Red and grey\customer.png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112471" y="3163257"/>
                <a:ext cx="567859" cy="467421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</p:spTree>
    <p:extLst>
      <p:ext uri="{BB962C8B-B14F-4D97-AF65-F5344CB8AC3E}">
        <p14:creationId xmlns:p14="http://schemas.microsoft.com/office/powerpoint/2010/main" val="20480552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426" y="329394"/>
            <a:ext cx="8789159" cy="264570"/>
          </a:xfrm>
        </p:spPr>
        <p:txBody>
          <a:bodyPr/>
          <a:lstStyle/>
          <a:p>
            <a:r>
              <a:rPr lang="en-CA" dirty="0"/>
              <a:t>BRINGING VALUE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51218" y="2260096"/>
            <a:ext cx="1415147" cy="1052870"/>
          </a:xfrm>
          <a:prstGeom prst="rect">
            <a:avLst/>
          </a:prstGeom>
        </p:spPr>
        <p:txBody>
          <a:bodyPr wrap="square" lIns="91436" tIns="45718" rIns="91436" bIns="45718" anchor="ctr">
            <a:noAutofit/>
          </a:bodyPr>
          <a:lstStyle/>
          <a:p>
            <a:pPr marL="171442" indent="-171442" algn="l" defTabSz="914355" eaLnBrk="1" hangingPunct="1">
              <a:lnSpc>
                <a:spcPct val="106000"/>
              </a:lnSpc>
              <a:spcBef>
                <a:spcPct val="0"/>
              </a:spcBef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1816895" y="1192009"/>
            <a:ext cx="2540434" cy="2819861"/>
            <a:chOff x="1674847" y="1192009"/>
            <a:chExt cx="2540434" cy="2819861"/>
          </a:xfrm>
        </p:grpSpPr>
        <p:sp>
          <p:nvSpPr>
            <p:cNvPr id="5" name="Oval 4"/>
            <p:cNvSpPr/>
            <p:nvPr/>
          </p:nvSpPr>
          <p:spPr bwMode="auto">
            <a:xfrm>
              <a:off x="1674847" y="1434346"/>
              <a:ext cx="2540434" cy="2577524"/>
            </a:xfrm>
            <a:prstGeom prst="ellipse">
              <a:avLst/>
            </a:prstGeom>
            <a:solidFill>
              <a:schemeClr val="bg1"/>
            </a:solidFill>
            <a:ln w="0" cmpd="sng">
              <a:solidFill>
                <a:schemeClr val="bg1">
                  <a:lumMod val="5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58293" y="2889362"/>
              <a:ext cx="238304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Three benefits to the </a:t>
              </a:r>
              <a:r>
                <a:rPr lang="en-CA" sz="2000" b="1" dirty="0">
                  <a:solidFill>
                    <a:srgbClr val="EC1B2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Customer</a:t>
              </a:r>
              <a:endParaRPr lang="en-CA" b="1" dirty="0">
                <a:solidFill>
                  <a:srgbClr val="EC1B2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7" name="Picture 2" descr="C:\Users\s5891736\Documents\Icons\Red and grey\customer-single.pn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82889" y="1933082"/>
              <a:ext cx="733849" cy="88210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8" name="Right Arrow 7"/>
            <p:cNvSpPr/>
            <p:nvPr/>
          </p:nvSpPr>
          <p:spPr>
            <a:xfrm rot="5400000">
              <a:off x="2707521" y="1127281"/>
              <a:ext cx="475083" cy="604539"/>
            </a:xfrm>
            <a:prstGeom prst="rightArrow">
              <a:avLst/>
            </a:prstGeom>
            <a:solidFill>
              <a:srgbClr val="EC1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707171" y="1192009"/>
            <a:ext cx="2737096" cy="2821875"/>
            <a:chOff x="4565123" y="1192009"/>
            <a:chExt cx="2737096" cy="2821875"/>
          </a:xfrm>
        </p:grpSpPr>
        <p:sp>
          <p:nvSpPr>
            <p:cNvPr id="10" name="Oval 9"/>
            <p:cNvSpPr/>
            <p:nvPr/>
          </p:nvSpPr>
          <p:spPr bwMode="auto">
            <a:xfrm>
              <a:off x="4639703" y="1436361"/>
              <a:ext cx="2540434" cy="2577523"/>
            </a:xfrm>
            <a:prstGeom prst="ellipse">
              <a:avLst/>
            </a:prstGeom>
            <a:solidFill>
              <a:schemeClr val="bg1"/>
            </a:solidFill>
            <a:ln w="0" cmpd="sng">
              <a:solidFill>
                <a:schemeClr val="bg1">
                  <a:lumMod val="50000"/>
                </a:schemeClr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latin typeface="Calibri Light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565123" y="2891376"/>
              <a:ext cx="273709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CA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Three benefits to the </a:t>
              </a:r>
              <a:br>
                <a:rPr lang="en-CA" sz="16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</a:br>
              <a:r>
                <a:rPr lang="en-CA" sz="2000" b="1" dirty="0">
                  <a:solidFill>
                    <a:srgbClr val="EC1B2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Bank</a:t>
              </a:r>
              <a:endParaRPr lang="en-CA" b="1" dirty="0">
                <a:solidFill>
                  <a:srgbClr val="EC1B2E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pic>
          <p:nvPicPr>
            <p:cNvPr id="12" name="Picture 3" descr="C:\Users\s5891736\Documents\Icons\Red and grey\bank.png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476385" y="1986819"/>
              <a:ext cx="902991" cy="82212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3" name="Right Arrow 12"/>
            <p:cNvSpPr/>
            <p:nvPr/>
          </p:nvSpPr>
          <p:spPr>
            <a:xfrm rot="5400000">
              <a:off x="5678463" y="1127281"/>
              <a:ext cx="475083" cy="604539"/>
            </a:xfrm>
            <a:prstGeom prst="rightArrow">
              <a:avLst/>
            </a:prstGeom>
            <a:solidFill>
              <a:srgbClr val="EC1B2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7954078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77426" y="377885"/>
            <a:ext cx="8789159" cy="264570"/>
          </a:xfrm>
        </p:spPr>
        <p:txBody>
          <a:bodyPr/>
          <a:lstStyle/>
          <a:p>
            <a:r>
              <a:rPr lang="en-CA" dirty="0"/>
              <a:t>SUCCESSES TO DATE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7151218" y="2260096"/>
            <a:ext cx="1415147" cy="1052870"/>
          </a:xfrm>
          <a:prstGeom prst="rect">
            <a:avLst/>
          </a:prstGeom>
        </p:spPr>
        <p:txBody>
          <a:bodyPr wrap="square" lIns="91436" tIns="45718" rIns="91436" bIns="45718" anchor="ctr">
            <a:noAutofit/>
          </a:bodyPr>
          <a:lstStyle/>
          <a:p>
            <a:pPr marL="171442" indent="-171442" algn="l" defTabSz="914355" eaLnBrk="1" hangingPunct="1">
              <a:lnSpc>
                <a:spcPct val="106000"/>
              </a:lnSpc>
              <a:spcBef>
                <a:spcPct val="0"/>
              </a:spcBef>
              <a:buClr>
                <a:srgbClr val="404040"/>
              </a:buClr>
              <a:buFont typeface="Arial" panose="020B0604020202020204" pitchFamily="34" charset="0"/>
              <a:buChar char="•"/>
              <a:defRPr/>
            </a:pPr>
            <a:endParaRPr lang="en-US" sz="1200" dirty="0">
              <a:solidFill>
                <a:prstClr val="black">
                  <a:lumMod val="75000"/>
                  <a:lumOff val="25000"/>
                </a:prstClr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1667155" y="952824"/>
            <a:ext cx="6516076" cy="3513226"/>
            <a:chOff x="1667155" y="952824"/>
            <a:chExt cx="6516076" cy="3513226"/>
          </a:xfrm>
        </p:grpSpPr>
        <p:grpSp>
          <p:nvGrpSpPr>
            <p:cNvPr id="10" name="Group 9"/>
            <p:cNvGrpSpPr/>
            <p:nvPr/>
          </p:nvGrpSpPr>
          <p:grpSpPr>
            <a:xfrm>
              <a:off x="1667155" y="1871377"/>
              <a:ext cx="6456616" cy="767036"/>
              <a:chOff x="1585883" y="1719860"/>
              <a:chExt cx="6456616" cy="767036"/>
            </a:xfrm>
          </p:grpSpPr>
          <p:sp>
            <p:nvSpPr>
              <p:cNvPr id="26" name="TextBox 25"/>
              <p:cNvSpPr txBox="1"/>
              <p:nvPr/>
            </p:nvSpPr>
            <p:spPr>
              <a:xfrm>
                <a:off x="2512791" y="1910343"/>
                <a:ext cx="55297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Trimmed </a:t>
                </a:r>
                <a:r>
                  <a:rPr lang="en-CA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150 projects </a:t>
                </a:r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to </a:t>
                </a:r>
                <a:r>
                  <a:rPr lang="en-CA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9 focus priorities </a:t>
                </a:r>
              </a:p>
            </p:txBody>
          </p:sp>
          <p:grpSp>
            <p:nvGrpSpPr>
              <p:cNvPr id="27" name="Group 26"/>
              <p:cNvGrpSpPr/>
              <p:nvPr/>
            </p:nvGrpSpPr>
            <p:grpSpPr>
              <a:xfrm>
                <a:off x="1585883" y="1719860"/>
                <a:ext cx="756000" cy="767036"/>
                <a:chOff x="1594761" y="1719860"/>
                <a:chExt cx="756000" cy="767036"/>
              </a:xfrm>
            </p:grpSpPr>
            <p:sp>
              <p:nvSpPr>
                <p:cNvPr id="28" name="Oval 27"/>
                <p:cNvSpPr>
                  <a:spLocks noChangeAspect="1"/>
                </p:cNvSpPr>
                <p:nvPr/>
              </p:nvSpPr>
              <p:spPr bwMode="auto">
                <a:xfrm>
                  <a:off x="1594761" y="1719860"/>
                  <a:ext cx="756000" cy="767036"/>
                </a:xfrm>
                <a:prstGeom prst="ellipse">
                  <a:avLst/>
                </a:prstGeom>
                <a:solidFill>
                  <a:schemeClr val="bg1"/>
                </a:solidFill>
                <a:ln w="0" cmpd="sng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atin typeface="Calibri Light"/>
                  </a:endParaRPr>
                </a:p>
              </p:txBody>
            </p:sp>
            <p:pic>
              <p:nvPicPr>
                <p:cNvPr id="29" name="Picture 4" descr="C:\Users\s5891736\Documents\Icons\Red and grey\tools.png"/>
                <p:cNvPicPr>
                  <a:picLocks noChangeAspect="1" noChangeArrowheads="1"/>
                </p:cNvPicPr>
                <p:nvPr/>
              </p:nvPicPr>
              <p:blipFill>
                <a:blip r:embed="rId3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56761" y="1896303"/>
                  <a:ext cx="432000" cy="41415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1" name="Group 10"/>
            <p:cNvGrpSpPr/>
            <p:nvPr/>
          </p:nvGrpSpPr>
          <p:grpSpPr>
            <a:xfrm>
              <a:off x="1667155" y="2772174"/>
              <a:ext cx="6516076" cy="767036"/>
              <a:chOff x="1645062" y="2638413"/>
              <a:chExt cx="6516076" cy="767036"/>
            </a:xfrm>
          </p:grpSpPr>
          <p:sp>
            <p:nvSpPr>
              <p:cNvPr id="22" name="TextBox 21"/>
              <p:cNvSpPr txBox="1"/>
              <p:nvPr/>
            </p:nvSpPr>
            <p:spPr>
              <a:xfrm>
                <a:off x="2631430" y="2821876"/>
                <a:ext cx="55297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</a:t>
                </a:r>
                <a:r>
                  <a:rPr lang="en-CA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12 months, 9 Labs </a:t>
                </a:r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were up and running </a:t>
                </a:r>
              </a:p>
            </p:txBody>
          </p:sp>
          <p:grpSp>
            <p:nvGrpSpPr>
              <p:cNvPr id="23" name="Group 22"/>
              <p:cNvGrpSpPr/>
              <p:nvPr/>
            </p:nvGrpSpPr>
            <p:grpSpPr>
              <a:xfrm>
                <a:off x="1645062" y="2638413"/>
                <a:ext cx="756000" cy="767036"/>
                <a:chOff x="1645062" y="2638413"/>
                <a:chExt cx="756000" cy="767036"/>
              </a:xfrm>
            </p:grpSpPr>
            <p:sp>
              <p:nvSpPr>
                <p:cNvPr id="24" name="Oval 23"/>
                <p:cNvSpPr>
                  <a:spLocks noChangeAspect="1"/>
                </p:cNvSpPr>
                <p:nvPr/>
              </p:nvSpPr>
              <p:spPr bwMode="auto">
                <a:xfrm>
                  <a:off x="1645062" y="2638413"/>
                  <a:ext cx="756000" cy="767036"/>
                </a:xfrm>
                <a:prstGeom prst="ellipse">
                  <a:avLst/>
                </a:prstGeom>
                <a:solidFill>
                  <a:schemeClr val="bg1"/>
                </a:solidFill>
                <a:ln w="0" cmpd="sng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atin typeface="Calibri Light"/>
                  </a:endParaRPr>
                </a:p>
              </p:txBody>
            </p:sp>
            <p:pic>
              <p:nvPicPr>
                <p:cNvPr id="25" name="Picture 3" descr="C:\Users\s5891736\Documents\Icons\Red and grey\Lab.png"/>
                <p:cNvPicPr>
                  <a:picLocks noChangeAspect="1" noChangeArrowheads="1"/>
                </p:cNvPicPr>
                <p:nvPr/>
              </p:nvPicPr>
              <p:blipFill>
                <a:blip r:embed="rId4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861306" y="2767481"/>
                  <a:ext cx="331491" cy="504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2" name="Group 11"/>
            <p:cNvGrpSpPr/>
            <p:nvPr/>
          </p:nvGrpSpPr>
          <p:grpSpPr>
            <a:xfrm>
              <a:off x="1692419" y="3699014"/>
              <a:ext cx="6490812" cy="767036"/>
              <a:chOff x="1594761" y="3539210"/>
              <a:chExt cx="6490812" cy="767036"/>
            </a:xfrm>
          </p:grpSpPr>
          <p:sp>
            <p:nvSpPr>
              <p:cNvPr id="18" name="TextBox 17"/>
              <p:cNvSpPr txBox="1"/>
              <p:nvPr/>
            </p:nvSpPr>
            <p:spPr>
              <a:xfrm>
                <a:off x="2555865" y="3722673"/>
                <a:ext cx="552970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Up to </a:t>
                </a:r>
                <a:r>
                  <a:rPr lang="en-CA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50% reduction </a:t>
                </a:r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in delivery time </a:t>
                </a:r>
              </a:p>
            </p:txBody>
          </p:sp>
          <p:grpSp>
            <p:nvGrpSpPr>
              <p:cNvPr id="19" name="Group 18"/>
              <p:cNvGrpSpPr/>
              <p:nvPr/>
            </p:nvGrpSpPr>
            <p:grpSpPr>
              <a:xfrm>
                <a:off x="1594761" y="3539210"/>
                <a:ext cx="756000" cy="767036"/>
                <a:chOff x="1594761" y="3539210"/>
                <a:chExt cx="756000" cy="767036"/>
              </a:xfrm>
            </p:grpSpPr>
            <p:sp>
              <p:nvSpPr>
                <p:cNvPr id="20" name="Oval 19"/>
                <p:cNvSpPr>
                  <a:spLocks noChangeAspect="1"/>
                </p:cNvSpPr>
                <p:nvPr/>
              </p:nvSpPr>
              <p:spPr bwMode="auto">
                <a:xfrm>
                  <a:off x="1594761" y="3539210"/>
                  <a:ext cx="756000" cy="767036"/>
                </a:xfrm>
                <a:prstGeom prst="ellipse">
                  <a:avLst/>
                </a:prstGeom>
                <a:solidFill>
                  <a:schemeClr val="bg1"/>
                </a:solidFill>
                <a:ln w="0" cmpd="sng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atin typeface="Calibri Light"/>
                  </a:endParaRPr>
                </a:p>
              </p:txBody>
            </p:sp>
            <p:pic>
              <p:nvPicPr>
                <p:cNvPr id="21" name="Picture 2" descr="C:\Users\s5891736\Documents\Icons\Red and grey\time2.pn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11883" y="3679606"/>
                  <a:ext cx="504000" cy="504000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grpSp>
          <p:nvGrpSpPr>
            <p:cNvPr id="13" name="Group 12"/>
            <p:cNvGrpSpPr/>
            <p:nvPr/>
          </p:nvGrpSpPr>
          <p:grpSpPr>
            <a:xfrm>
              <a:off x="1667155" y="952824"/>
              <a:ext cx="4426999" cy="767036"/>
              <a:chOff x="1588214" y="759757"/>
              <a:chExt cx="4426999" cy="767036"/>
            </a:xfrm>
          </p:grpSpPr>
          <p:sp>
            <p:nvSpPr>
              <p:cNvPr id="14" name="TextBox 13"/>
              <p:cNvSpPr txBox="1"/>
              <p:nvPr/>
            </p:nvSpPr>
            <p:spPr>
              <a:xfrm>
                <a:off x="2515122" y="943220"/>
                <a:ext cx="350009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l"/>
                <a:r>
                  <a:rPr lang="en-CA" sz="2000" dirty="0">
                    <a:solidFill>
                      <a:srgbClr val="FF0000"/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Highly engaged </a:t>
                </a:r>
                <a:r>
                  <a:rPr lang="en-CA" sz="20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</a:rPr>
                  <a:t>staff </a:t>
                </a:r>
              </a:p>
            </p:txBody>
          </p:sp>
          <p:grpSp>
            <p:nvGrpSpPr>
              <p:cNvPr id="15" name="Group 14"/>
              <p:cNvGrpSpPr/>
              <p:nvPr/>
            </p:nvGrpSpPr>
            <p:grpSpPr>
              <a:xfrm>
                <a:off x="1588214" y="759757"/>
                <a:ext cx="756000" cy="767036"/>
                <a:chOff x="1588214" y="759757"/>
                <a:chExt cx="756000" cy="767036"/>
              </a:xfrm>
            </p:grpSpPr>
            <p:sp>
              <p:nvSpPr>
                <p:cNvPr id="16" name="Oval 15"/>
                <p:cNvSpPr>
                  <a:spLocks noChangeAspect="1"/>
                </p:cNvSpPr>
                <p:nvPr/>
              </p:nvSpPr>
              <p:spPr bwMode="auto">
                <a:xfrm>
                  <a:off x="1588214" y="759757"/>
                  <a:ext cx="756000" cy="767036"/>
                </a:xfrm>
                <a:prstGeom prst="ellipse">
                  <a:avLst/>
                </a:prstGeom>
                <a:solidFill>
                  <a:schemeClr val="bg1"/>
                </a:solidFill>
                <a:ln w="0" cmpd="sng">
                  <a:solidFill>
                    <a:schemeClr val="bg1">
                      <a:lumMod val="50000"/>
                    </a:schemeClr>
                  </a:solidFill>
                  <a:prstDash val="sysDash"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>
                    <a:defRPr/>
                  </a:pPr>
                  <a:endParaRPr lang="en-US" dirty="0">
                    <a:latin typeface="Calibri Light"/>
                  </a:endParaRPr>
                </a:p>
              </p:txBody>
            </p:sp>
            <p:pic>
              <p:nvPicPr>
                <p:cNvPr id="17" name="Picture 3" descr="C:\Users\s5891736\Documents\Icons\Red and grey\group.pn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732214" y="976723"/>
                  <a:ext cx="468000" cy="333105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</p:grpSp>
      <p:sp>
        <p:nvSpPr>
          <p:cNvPr id="30" name="Isosceles Triangle 29"/>
          <p:cNvSpPr/>
          <p:nvPr/>
        </p:nvSpPr>
        <p:spPr>
          <a:xfrm rot="5400000">
            <a:off x="-867189" y="2382922"/>
            <a:ext cx="3192422" cy="626773"/>
          </a:xfrm>
          <a:prstGeom prst="triangle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43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17659427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CIQLASTID" val="43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IO_MST_COLOR_1" val="90,90,90,Dark 1"/>
  <p:tag name="MIO_MST_COLOR_2" val="255,255,255,Light 1"/>
  <p:tag name="MIO_MST_COLOR_3" val="150,150,150,Dark 2"/>
  <p:tag name="MIO_MST_COLOR_4" val="90,90,90,Light 2"/>
  <p:tag name="MIO_MST_COLOR_5" val="190,190,190,Accent 1"/>
  <p:tag name="MIO_MST_COLOR_6" val="90,90,90,Accent 2"/>
  <p:tag name="MIO_MST_COLOR_7" val="61,151,201,Accent 3"/>
  <p:tag name="MIO_MST_COLOR_8" val="31,74,126,Accent 4"/>
  <p:tag name="MIO_MST_COLOR_9" val="133,189,159,Accent 5"/>
  <p:tag name="MIO_MST_COLOR_10" val="13,135,93,Accent 6"/>
  <p:tag name="MIO_MST_COLOR_11" val="0,112,192,"/>
  <p:tag name="MIO_MST_COLOR_12" val="0,32,96,"/>
  <p:tag name="MIO_PRESI_FIRST_SLIDENUMBER" val="0"/>
  <p:tag name="MIO_HDS" val="True"/>
  <p:tag name="MIO_EK" val="1022"/>
  <p:tag name="MIO_UPDATE" val="True"/>
  <p:tag name="MIO_VERSION" val="19.04.2016 10:48:24"/>
  <p:tag name="MIO_DBID" val="49A94486-8699-45CA-BCF6-817FD8BE40CC"/>
  <p:tag name="MIO_LASTDOWNLOADED" val="19.04.2016 10:51:54"/>
  <p:tag name="MIO_OBJECTNAME" val="GBM Master"/>
  <p:tag name="MIO_LASTEDITORNAME" val="Chris Barry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KNOWNTEXT" val="Da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IQKNOWNTEXT" val="Transition Slide"/>
</p:tagLst>
</file>

<file path=ppt/theme/theme1.xml><?xml version="1.0" encoding="utf-8"?>
<a:theme xmlns:a="http://schemas.openxmlformats.org/drawingml/2006/main" name="2016_PowerPoint_Template_VFinal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lank">
  <a:themeElements>
    <a:clrScheme name="Scotia Colour Theme">
      <a:dk1>
        <a:srgbClr val="5A5A5A"/>
      </a:dk1>
      <a:lt1>
        <a:srgbClr val="FFFFFF"/>
      </a:lt1>
      <a:dk2>
        <a:srgbClr val="969696"/>
      </a:dk2>
      <a:lt2>
        <a:srgbClr val="5A5A5A"/>
      </a:lt2>
      <a:accent1>
        <a:srgbClr val="BEBEBE"/>
      </a:accent1>
      <a:accent2>
        <a:srgbClr val="5A5A5A"/>
      </a:accent2>
      <a:accent3>
        <a:srgbClr val="3D97C9"/>
      </a:accent3>
      <a:accent4>
        <a:srgbClr val="1F4A7E"/>
      </a:accent4>
      <a:accent5>
        <a:srgbClr val="85BD9F"/>
      </a:accent5>
      <a:accent6>
        <a:srgbClr val="0D875D"/>
      </a:accent6>
      <a:hlink>
        <a:srgbClr val="0070C0"/>
      </a:hlink>
      <a:folHlink>
        <a:srgbClr val="002060"/>
      </a:folHlink>
    </a:clrScheme>
    <a:fontScheme name="SB Font (Arial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C1B2E"/>
        </a:solidFill>
        <a:ln cap="flat">
          <a:noFill/>
          <a:miter lim="800000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sz="1400" dirty="0" err="1" smtClean="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accent2"/>
          </a:solidFill>
          <a:miter lim="800000"/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 vert="horz" wrap="square" lIns="0" tIns="0" rIns="0" bIns="0" rtlCol="0" anchor="t" anchorCtr="0">
        <a:spAutoFit/>
      </a:bodyPr>
      <a:lstStyle>
        <a:defPPr algn="l">
          <a:spcBef>
            <a:spcPts val="0"/>
          </a:spcBef>
          <a:spcAft>
            <a:spcPts val="600"/>
          </a:spcAft>
          <a:buSzPct val="90000"/>
          <a:defRPr sz="1200" dirty="0" err="1" smtClean="0">
            <a:solidFill>
              <a:schemeClr val="accent2"/>
            </a:solidFill>
            <a:latin typeface="+mn-lt"/>
          </a:defRPr>
        </a:defPPr>
      </a:lst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2016_PowerPoint_Template_VFinal</Template>
  <TotalTime>16786</TotalTime>
  <Words>177</Words>
  <Application>Microsoft Office PowerPoint</Application>
  <PresentationFormat>On-screen Show (16:9)</PresentationFormat>
  <Paragraphs>51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2016_PowerPoint_Template_VFinal</vt:lpstr>
      <vt:lpstr>blank</vt:lpstr>
      <vt:lpstr>GLOBAL BUSINESS PAYMENTS: An agile transformation story</vt:lpstr>
      <vt:lpstr>GLOBAL BUSINESS PAYMENTS: AT A GLANCE</vt:lpstr>
      <vt:lpstr>THE JOURNEY</vt:lpstr>
      <vt:lpstr>FOUNDATION FOR SUCCESS</vt:lpstr>
      <vt:lpstr>BRINGING VALUE</vt:lpstr>
      <vt:lpstr>SUCCESSES TO DATE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Natalie Mitrovich</dc:creator>
  <cp:lastModifiedBy>Andrew Chornenky (GBM)</cp:lastModifiedBy>
  <cp:revision>1312</cp:revision>
  <cp:lastPrinted>2017-08-04T13:22:02Z</cp:lastPrinted>
  <dcterms:created xsi:type="dcterms:W3CDTF">2016-01-28T22:52:02Z</dcterms:created>
  <dcterms:modified xsi:type="dcterms:W3CDTF">2018-06-11T14:36:09Z</dcterms:modified>
</cp:coreProperties>
</file>