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78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072543" y="3580517"/>
            <a:ext cx="167594" cy="107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893590" y="2542344"/>
            <a:ext cx="1153795" cy="2091055"/>
          </a:xfrm>
          <a:custGeom>
            <a:avLst/>
            <a:gdLst/>
            <a:ahLst/>
            <a:cxnLst/>
            <a:rect l="l" t="t" r="r" b="b"/>
            <a:pathLst>
              <a:path w="1153795" h="2091054">
                <a:moveTo>
                  <a:pt x="0" y="0"/>
                </a:moveTo>
                <a:lnTo>
                  <a:pt x="584046" y="909820"/>
                </a:lnTo>
                <a:lnTo>
                  <a:pt x="712283" y="1563622"/>
                </a:lnTo>
                <a:lnTo>
                  <a:pt x="618085" y="1958230"/>
                </a:lnTo>
                <a:lnTo>
                  <a:pt x="534825" y="2090472"/>
                </a:lnTo>
                <a:lnTo>
                  <a:pt x="1153293" y="1521040"/>
                </a:lnTo>
                <a:lnTo>
                  <a:pt x="891443" y="829418"/>
                </a:lnTo>
                <a:lnTo>
                  <a:pt x="317577" y="245704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762737" y="2590301"/>
            <a:ext cx="578485" cy="1540510"/>
          </a:xfrm>
          <a:custGeom>
            <a:avLst/>
            <a:gdLst/>
            <a:ahLst/>
            <a:cxnLst/>
            <a:rect l="l" t="t" r="r" b="b"/>
            <a:pathLst>
              <a:path w="578485" h="1540510">
                <a:moveTo>
                  <a:pt x="88195" y="0"/>
                </a:moveTo>
                <a:lnTo>
                  <a:pt x="306043" y="750068"/>
                </a:lnTo>
                <a:lnTo>
                  <a:pt x="249989" y="1222956"/>
                </a:lnTo>
                <a:lnTo>
                  <a:pt x="90989" y="1469448"/>
                </a:lnTo>
                <a:lnTo>
                  <a:pt x="0" y="1540326"/>
                </a:lnTo>
                <a:lnTo>
                  <a:pt x="577861" y="1293704"/>
                </a:lnTo>
                <a:lnTo>
                  <a:pt x="545503" y="764878"/>
                </a:lnTo>
                <a:lnTo>
                  <a:pt x="262442" y="238694"/>
                </a:lnTo>
                <a:lnTo>
                  <a:pt x="88195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956192" y="2497206"/>
            <a:ext cx="1354455" cy="1647825"/>
          </a:xfrm>
          <a:custGeom>
            <a:avLst/>
            <a:gdLst/>
            <a:ahLst/>
            <a:cxnLst/>
            <a:rect l="l" t="t" r="r" b="b"/>
            <a:pathLst>
              <a:path w="1354454" h="1647825">
                <a:moveTo>
                  <a:pt x="0" y="0"/>
                </a:moveTo>
                <a:lnTo>
                  <a:pt x="736059" y="590667"/>
                </a:lnTo>
                <a:lnTo>
                  <a:pt x="1143271" y="1119987"/>
                </a:lnTo>
                <a:lnTo>
                  <a:pt x="1317384" y="1501201"/>
                </a:lnTo>
                <a:lnTo>
                  <a:pt x="1354144" y="1647552"/>
                </a:lnTo>
                <a:lnTo>
                  <a:pt x="1304571" y="924761"/>
                </a:lnTo>
                <a:lnTo>
                  <a:pt x="821082" y="410121"/>
                </a:lnTo>
                <a:lnTo>
                  <a:pt x="265588" y="102309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978942" y="2434404"/>
            <a:ext cx="1510665" cy="895350"/>
          </a:xfrm>
          <a:custGeom>
            <a:avLst/>
            <a:gdLst/>
            <a:ahLst/>
            <a:cxnLst/>
            <a:rect l="l" t="t" r="r" b="b"/>
            <a:pathLst>
              <a:path w="1510664" h="895350">
                <a:moveTo>
                  <a:pt x="166024" y="0"/>
                </a:moveTo>
                <a:lnTo>
                  <a:pt x="0" y="14807"/>
                </a:lnTo>
                <a:lnTo>
                  <a:pt x="640483" y="234472"/>
                </a:lnTo>
                <a:lnTo>
                  <a:pt x="1114809" y="527918"/>
                </a:lnTo>
                <a:lnTo>
                  <a:pt x="1409379" y="784861"/>
                </a:lnTo>
                <a:lnTo>
                  <a:pt x="1510591" y="895016"/>
                </a:lnTo>
                <a:lnTo>
                  <a:pt x="1064544" y="300462"/>
                </a:lnTo>
                <a:lnTo>
                  <a:pt x="568614" y="48670"/>
                </a:lnTo>
                <a:lnTo>
                  <a:pt x="166024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059700" y="2144559"/>
            <a:ext cx="1761489" cy="1907539"/>
          </a:xfrm>
          <a:custGeom>
            <a:avLst/>
            <a:gdLst/>
            <a:ahLst/>
            <a:cxnLst/>
            <a:rect l="l" t="t" r="r" b="b"/>
            <a:pathLst>
              <a:path w="1761489" h="1907539">
                <a:moveTo>
                  <a:pt x="1761312" y="0"/>
                </a:moveTo>
                <a:lnTo>
                  <a:pt x="247900" y="45659"/>
                </a:lnTo>
                <a:lnTo>
                  <a:pt x="0" y="729263"/>
                </a:lnTo>
                <a:lnTo>
                  <a:pt x="344716" y="1525011"/>
                </a:lnTo>
                <a:lnTo>
                  <a:pt x="609153" y="1907105"/>
                </a:lnTo>
                <a:lnTo>
                  <a:pt x="468738" y="772420"/>
                </a:lnTo>
                <a:lnTo>
                  <a:pt x="900397" y="209819"/>
                </a:lnTo>
                <a:lnTo>
                  <a:pt x="1474474" y="19085"/>
                </a:lnTo>
                <a:lnTo>
                  <a:pt x="1761312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434010" y="1995014"/>
            <a:ext cx="1167130" cy="2065655"/>
          </a:xfrm>
          <a:custGeom>
            <a:avLst/>
            <a:gdLst/>
            <a:ahLst/>
            <a:cxnLst/>
            <a:rect l="l" t="t" r="r" b="b"/>
            <a:pathLst>
              <a:path w="1167129" h="2065654">
                <a:moveTo>
                  <a:pt x="603082" y="0"/>
                </a:moveTo>
                <a:lnTo>
                  <a:pt x="596758" y="0"/>
                </a:lnTo>
                <a:lnTo>
                  <a:pt x="0" y="558334"/>
                </a:lnTo>
                <a:lnTo>
                  <a:pt x="268300" y="1245553"/>
                </a:lnTo>
                <a:lnTo>
                  <a:pt x="847044" y="1822749"/>
                </a:lnTo>
                <a:lnTo>
                  <a:pt x="1166554" y="2065106"/>
                </a:lnTo>
                <a:lnTo>
                  <a:pt x="573414" y="1162993"/>
                </a:lnTo>
                <a:lnTo>
                  <a:pt x="438999" y="512405"/>
                </a:lnTo>
                <a:lnTo>
                  <a:pt x="529678" y="118368"/>
                </a:lnTo>
                <a:lnTo>
                  <a:pt x="603082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172462" y="2446393"/>
            <a:ext cx="1368425" cy="1633855"/>
          </a:xfrm>
          <a:custGeom>
            <a:avLst/>
            <a:gdLst/>
            <a:ahLst/>
            <a:cxnLst/>
            <a:rect l="l" t="t" r="r" b="b"/>
            <a:pathLst>
              <a:path w="1368425" h="1633854">
                <a:moveTo>
                  <a:pt x="0" y="0"/>
                </a:moveTo>
                <a:lnTo>
                  <a:pt x="56587" y="721778"/>
                </a:lnTo>
                <a:lnTo>
                  <a:pt x="544438" y="1231441"/>
                </a:lnTo>
                <a:lnTo>
                  <a:pt x="1102165" y="1533747"/>
                </a:lnTo>
                <a:lnTo>
                  <a:pt x="1368382" y="1633459"/>
                </a:lnTo>
                <a:lnTo>
                  <a:pt x="627694" y="1050940"/>
                </a:lnTo>
                <a:lnTo>
                  <a:pt x="215854" y="525804"/>
                </a:lnTo>
                <a:lnTo>
                  <a:pt x="38183" y="14613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015995" y="3182731"/>
            <a:ext cx="1465580" cy="958215"/>
          </a:xfrm>
          <a:custGeom>
            <a:avLst/>
            <a:gdLst/>
            <a:ahLst/>
            <a:cxnLst/>
            <a:rect l="l" t="t" r="r" b="b"/>
            <a:pathLst>
              <a:path w="1465579" h="958214">
                <a:moveTo>
                  <a:pt x="0" y="0"/>
                </a:moveTo>
                <a:lnTo>
                  <a:pt x="416142" y="615105"/>
                </a:lnTo>
                <a:lnTo>
                  <a:pt x="898964" y="890088"/>
                </a:lnTo>
                <a:lnTo>
                  <a:pt x="1298577" y="957714"/>
                </a:lnTo>
                <a:lnTo>
                  <a:pt x="1465090" y="950752"/>
                </a:lnTo>
                <a:lnTo>
                  <a:pt x="835316" y="701023"/>
                </a:lnTo>
                <a:lnTo>
                  <a:pt x="376230" y="385443"/>
                </a:lnTo>
                <a:lnTo>
                  <a:pt x="95302" y="11483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7400007" y="2491531"/>
            <a:ext cx="1141095" cy="1219200"/>
          </a:xfrm>
          <a:custGeom>
            <a:avLst/>
            <a:gdLst/>
            <a:ahLst/>
            <a:cxnLst/>
            <a:rect l="l" t="t" r="r" b="b"/>
            <a:pathLst>
              <a:path w="1141095" h="1219200">
                <a:moveTo>
                  <a:pt x="605920" y="0"/>
                </a:moveTo>
                <a:lnTo>
                  <a:pt x="548473" y="2187"/>
                </a:lnTo>
                <a:lnTo>
                  <a:pt x="493992" y="8595"/>
                </a:lnTo>
                <a:lnTo>
                  <a:pt x="442459" y="18992"/>
                </a:lnTo>
                <a:lnTo>
                  <a:pt x="393858" y="33145"/>
                </a:lnTo>
                <a:lnTo>
                  <a:pt x="348172" y="50823"/>
                </a:lnTo>
                <a:lnTo>
                  <a:pt x="305384" y="71792"/>
                </a:lnTo>
                <a:lnTo>
                  <a:pt x="265478" y="95821"/>
                </a:lnTo>
                <a:lnTo>
                  <a:pt x="228436" y="122678"/>
                </a:lnTo>
                <a:lnTo>
                  <a:pt x="194243" y="152130"/>
                </a:lnTo>
                <a:lnTo>
                  <a:pt x="162881" y="183946"/>
                </a:lnTo>
                <a:lnTo>
                  <a:pt x="134334" y="217893"/>
                </a:lnTo>
                <a:lnTo>
                  <a:pt x="108585" y="253740"/>
                </a:lnTo>
                <a:lnTo>
                  <a:pt x="85617" y="291253"/>
                </a:lnTo>
                <a:lnTo>
                  <a:pt x="65414" y="330201"/>
                </a:lnTo>
                <a:lnTo>
                  <a:pt x="47959" y="370351"/>
                </a:lnTo>
                <a:lnTo>
                  <a:pt x="33235" y="411473"/>
                </a:lnTo>
                <a:lnTo>
                  <a:pt x="21226" y="453332"/>
                </a:lnTo>
                <a:lnTo>
                  <a:pt x="11914" y="495698"/>
                </a:lnTo>
                <a:lnTo>
                  <a:pt x="5284" y="538338"/>
                </a:lnTo>
                <a:lnTo>
                  <a:pt x="1312" y="581192"/>
                </a:lnTo>
                <a:lnTo>
                  <a:pt x="0" y="623512"/>
                </a:lnTo>
                <a:lnTo>
                  <a:pt x="1440" y="672673"/>
                </a:lnTo>
                <a:lnTo>
                  <a:pt x="5738" y="720100"/>
                </a:lnTo>
                <a:lnTo>
                  <a:pt x="12864" y="765738"/>
                </a:lnTo>
                <a:lnTo>
                  <a:pt x="22784" y="809529"/>
                </a:lnTo>
                <a:lnTo>
                  <a:pt x="35467" y="851420"/>
                </a:lnTo>
                <a:lnTo>
                  <a:pt x="50880" y="891353"/>
                </a:lnTo>
                <a:lnTo>
                  <a:pt x="68992" y="929274"/>
                </a:lnTo>
                <a:lnTo>
                  <a:pt x="89771" y="965127"/>
                </a:lnTo>
                <a:lnTo>
                  <a:pt x="113183" y="998857"/>
                </a:lnTo>
                <a:lnTo>
                  <a:pt x="139199" y="1030406"/>
                </a:lnTo>
                <a:lnTo>
                  <a:pt x="167784" y="1059721"/>
                </a:lnTo>
                <a:lnTo>
                  <a:pt x="198908" y="1086745"/>
                </a:lnTo>
                <a:lnTo>
                  <a:pt x="232538" y="1111423"/>
                </a:lnTo>
                <a:lnTo>
                  <a:pt x="268642" y="1133699"/>
                </a:lnTo>
                <a:lnTo>
                  <a:pt x="307188" y="1153517"/>
                </a:lnTo>
                <a:lnTo>
                  <a:pt x="348145" y="1170823"/>
                </a:lnTo>
                <a:lnTo>
                  <a:pt x="391479" y="1185559"/>
                </a:lnTo>
                <a:lnTo>
                  <a:pt x="437159" y="1197671"/>
                </a:lnTo>
                <a:lnTo>
                  <a:pt x="485154" y="1207103"/>
                </a:lnTo>
                <a:lnTo>
                  <a:pt x="535430" y="1213799"/>
                </a:lnTo>
                <a:lnTo>
                  <a:pt x="587956" y="1217703"/>
                </a:lnTo>
                <a:lnTo>
                  <a:pt x="642700" y="1218761"/>
                </a:lnTo>
                <a:lnTo>
                  <a:pt x="699795" y="1218188"/>
                </a:lnTo>
                <a:lnTo>
                  <a:pt x="752305" y="1216294"/>
                </a:lnTo>
                <a:lnTo>
                  <a:pt x="801224" y="1212813"/>
                </a:lnTo>
                <a:lnTo>
                  <a:pt x="847548" y="1207481"/>
                </a:lnTo>
                <a:lnTo>
                  <a:pt x="892273" y="1200033"/>
                </a:lnTo>
                <a:lnTo>
                  <a:pt x="936394" y="1190205"/>
                </a:lnTo>
                <a:lnTo>
                  <a:pt x="980905" y="1177731"/>
                </a:lnTo>
                <a:lnTo>
                  <a:pt x="1026803" y="1162348"/>
                </a:lnTo>
                <a:lnTo>
                  <a:pt x="1026803" y="950752"/>
                </a:lnTo>
                <a:lnTo>
                  <a:pt x="696922" y="950752"/>
                </a:lnTo>
                <a:lnTo>
                  <a:pt x="644900" y="948546"/>
                </a:lnTo>
                <a:lnTo>
                  <a:pt x="595072" y="941904"/>
                </a:lnTo>
                <a:lnTo>
                  <a:pt x="548106" y="930793"/>
                </a:lnTo>
                <a:lnTo>
                  <a:pt x="504671" y="915179"/>
                </a:lnTo>
                <a:lnTo>
                  <a:pt x="465436" y="895030"/>
                </a:lnTo>
                <a:lnTo>
                  <a:pt x="431069" y="870310"/>
                </a:lnTo>
                <a:lnTo>
                  <a:pt x="402240" y="840987"/>
                </a:lnTo>
                <a:lnTo>
                  <a:pt x="379616" y="807028"/>
                </a:lnTo>
                <a:lnTo>
                  <a:pt x="363869" y="768397"/>
                </a:lnTo>
                <a:lnTo>
                  <a:pt x="355665" y="725063"/>
                </a:lnTo>
                <a:lnTo>
                  <a:pt x="1129631" y="725063"/>
                </a:lnTo>
                <a:lnTo>
                  <a:pt x="1133357" y="701780"/>
                </a:lnTo>
                <a:lnTo>
                  <a:pt x="1137000" y="667221"/>
                </a:lnTo>
                <a:lnTo>
                  <a:pt x="1139578" y="626321"/>
                </a:lnTo>
                <a:lnTo>
                  <a:pt x="1140551" y="581020"/>
                </a:lnTo>
                <a:lnTo>
                  <a:pt x="1139456" y="538021"/>
                </a:lnTo>
                <a:lnTo>
                  <a:pt x="1136110" y="494989"/>
                </a:lnTo>
                <a:lnTo>
                  <a:pt x="1133691" y="476785"/>
                </a:lnTo>
                <a:lnTo>
                  <a:pt x="355665" y="476785"/>
                </a:lnTo>
                <a:lnTo>
                  <a:pt x="361548" y="439066"/>
                </a:lnTo>
                <a:lnTo>
                  <a:pt x="373225" y="399296"/>
                </a:lnTo>
                <a:lnTo>
                  <a:pt x="391124" y="359659"/>
                </a:lnTo>
                <a:lnTo>
                  <a:pt x="415669" y="322335"/>
                </a:lnTo>
                <a:lnTo>
                  <a:pt x="447289" y="289508"/>
                </a:lnTo>
                <a:lnTo>
                  <a:pt x="486409" y="263358"/>
                </a:lnTo>
                <a:lnTo>
                  <a:pt x="533456" y="246069"/>
                </a:lnTo>
                <a:lnTo>
                  <a:pt x="588857" y="239821"/>
                </a:lnTo>
                <a:lnTo>
                  <a:pt x="1057238" y="239821"/>
                </a:lnTo>
                <a:lnTo>
                  <a:pt x="1043440" y="216519"/>
                </a:lnTo>
                <a:lnTo>
                  <a:pt x="1019409" y="182679"/>
                </a:lnTo>
                <a:lnTo>
                  <a:pt x="992454" y="150998"/>
                </a:lnTo>
                <a:lnTo>
                  <a:pt x="962501" y="121699"/>
                </a:lnTo>
                <a:lnTo>
                  <a:pt x="929474" y="95008"/>
                </a:lnTo>
                <a:lnTo>
                  <a:pt x="893299" y="71147"/>
                </a:lnTo>
                <a:lnTo>
                  <a:pt x="853900" y="50342"/>
                </a:lnTo>
                <a:lnTo>
                  <a:pt x="811202" y="32817"/>
                </a:lnTo>
                <a:lnTo>
                  <a:pt x="765130" y="18796"/>
                </a:lnTo>
                <a:lnTo>
                  <a:pt x="715609" y="8503"/>
                </a:lnTo>
                <a:lnTo>
                  <a:pt x="662564" y="2163"/>
                </a:lnTo>
                <a:lnTo>
                  <a:pt x="605920" y="0"/>
                </a:lnTo>
                <a:close/>
              </a:path>
              <a:path w="1141095" h="1219200">
                <a:moveTo>
                  <a:pt x="1026803" y="899977"/>
                </a:moveTo>
                <a:lnTo>
                  <a:pt x="983816" y="913452"/>
                </a:lnTo>
                <a:lnTo>
                  <a:pt x="939847" y="924852"/>
                </a:lnTo>
                <a:lnTo>
                  <a:pt x="894658" y="934178"/>
                </a:lnTo>
                <a:lnTo>
                  <a:pt x="848010" y="941430"/>
                </a:lnTo>
                <a:lnTo>
                  <a:pt x="799663" y="946609"/>
                </a:lnTo>
                <a:lnTo>
                  <a:pt x="749380" y="949717"/>
                </a:lnTo>
                <a:lnTo>
                  <a:pt x="696922" y="950752"/>
                </a:lnTo>
                <a:lnTo>
                  <a:pt x="1026803" y="950752"/>
                </a:lnTo>
                <a:lnTo>
                  <a:pt x="1026803" y="899977"/>
                </a:lnTo>
                <a:close/>
              </a:path>
              <a:path w="1141095" h="1219200">
                <a:moveTo>
                  <a:pt x="1129631" y="725063"/>
                </a:moveTo>
                <a:lnTo>
                  <a:pt x="355665" y="725063"/>
                </a:lnTo>
                <a:lnTo>
                  <a:pt x="1129180" y="727881"/>
                </a:lnTo>
                <a:lnTo>
                  <a:pt x="1129631" y="725063"/>
                </a:lnTo>
                <a:close/>
              </a:path>
              <a:path w="1141095" h="1219200">
                <a:moveTo>
                  <a:pt x="1057238" y="239821"/>
                </a:moveTo>
                <a:lnTo>
                  <a:pt x="588857" y="239821"/>
                </a:lnTo>
                <a:lnTo>
                  <a:pt x="645887" y="246531"/>
                </a:lnTo>
                <a:lnTo>
                  <a:pt x="691969" y="264944"/>
                </a:lnTo>
                <a:lnTo>
                  <a:pt x="728132" y="292481"/>
                </a:lnTo>
                <a:lnTo>
                  <a:pt x="755409" y="326564"/>
                </a:lnTo>
                <a:lnTo>
                  <a:pt x="774830" y="364614"/>
                </a:lnTo>
                <a:lnTo>
                  <a:pt x="787426" y="404053"/>
                </a:lnTo>
                <a:lnTo>
                  <a:pt x="794227" y="442303"/>
                </a:lnTo>
                <a:lnTo>
                  <a:pt x="796265" y="476785"/>
                </a:lnTo>
                <a:lnTo>
                  <a:pt x="1133691" y="476785"/>
                </a:lnTo>
                <a:lnTo>
                  <a:pt x="1122373" y="410242"/>
                </a:lnTo>
                <a:lnTo>
                  <a:pt x="1111833" y="368975"/>
                </a:lnTo>
                <a:lnTo>
                  <a:pt x="1098744" y="328745"/>
                </a:lnTo>
                <a:lnTo>
                  <a:pt x="1083033" y="289776"/>
                </a:lnTo>
                <a:lnTo>
                  <a:pt x="1064623" y="252293"/>
                </a:lnTo>
                <a:lnTo>
                  <a:pt x="1057238" y="23982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8617535" y="1995014"/>
            <a:ext cx="421005" cy="372745"/>
          </a:xfrm>
          <a:custGeom>
            <a:avLst/>
            <a:gdLst/>
            <a:ahLst/>
            <a:cxnLst/>
            <a:rect l="l" t="t" r="r" b="b"/>
            <a:pathLst>
              <a:path w="421004" h="372744">
                <a:moveTo>
                  <a:pt x="284400" y="0"/>
                </a:moveTo>
                <a:lnTo>
                  <a:pt x="137321" y="0"/>
                </a:lnTo>
                <a:lnTo>
                  <a:pt x="75083" y="28477"/>
                </a:lnTo>
                <a:lnTo>
                  <a:pt x="43428" y="57158"/>
                </a:lnTo>
                <a:lnTo>
                  <a:pt x="19832" y="92153"/>
                </a:lnTo>
                <a:lnTo>
                  <a:pt x="5090" y="132625"/>
                </a:lnTo>
                <a:lnTo>
                  <a:pt x="0" y="177732"/>
                </a:lnTo>
                <a:lnTo>
                  <a:pt x="4923" y="222279"/>
                </a:lnTo>
                <a:lnTo>
                  <a:pt x="19239" y="263220"/>
                </a:lnTo>
                <a:lnTo>
                  <a:pt x="42264" y="299373"/>
                </a:lnTo>
                <a:lnTo>
                  <a:pt x="73314" y="329553"/>
                </a:lnTo>
                <a:lnTo>
                  <a:pt x="111707" y="352576"/>
                </a:lnTo>
                <a:lnTo>
                  <a:pt x="156759" y="367258"/>
                </a:lnTo>
                <a:lnTo>
                  <a:pt x="207787" y="372415"/>
                </a:lnTo>
                <a:lnTo>
                  <a:pt x="210441" y="372415"/>
                </a:lnTo>
                <a:lnTo>
                  <a:pt x="262452" y="367258"/>
                </a:lnTo>
                <a:lnTo>
                  <a:pt x="308208" y="352576"/>
                </a:lnTo>
                <a:lnTo>
                  <a:pt x="347073" y="329553"/>
                </a:lnTo>
                <a:lnTo>
                  <a:pt x="378410" y="299373"/>
                </a:lnTo>
                <a:lnTo>
                  <a:pt x="401581" y="263220"/>
                </a:lnTo>
                <a:lnTo>
                  <a:pt x="415951" y="222279"/>
                </a:lnTo>
                <a:lnTo>
                  <a:pt x="420883" y="177732"/>
                </a:lnTo>
                <a:lnTo>
                  <a:pt x="415116" y="132625"/>
                </a:lnTo>
                <a:lnTo>
                  <a:pt x="400421" y="92153"/>
                </a:lnTo>
                <a:lnTo>
                  <a:pt x="377295" y="57158"/>
                </a:lnTo>
                <a:lnTo>
                  <a:pt x="346237" y="28477"/>
                </a:lnTo>
                <a:lnTo>
                  <a:pt x="307744" y="6952"/>
                </a:lnTo>
                <a:lnTo>
                  <a:pt x="28440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8640285" y="2519757"/>
            <a:ext cx="372745" cy="1179830"/>
          </a:xfrm>
          <a:custGeom>
            <a:avLst/>
            <a:gdLst/>
            <a:ahLst/>
            <a:cxnLst/>
            <a:rect l="l" t="t" r="r" b="b"/>
            <a:pathLst>
              <a:path w="372745" h="1179829">
                <a:moveTo>
                  <a:pt x="372728" y="0"/>
                </a:moveTo>
                <a:lnTo>
                  <a:pt x="0" y="0"/>
                </a:lnTo>
                <a:lnTo>
                  <a:pt x="0" y="1165129"/>
                </a:lnTo>
                <a:lnTo>
                  <a:pt x="2654" y="1167948"/>
                </a:lnTo>
                <a:lnTo>
                  <a:pt x="5687" y="1167948"/>
                </a:lnTo>
                <a:lnTo>
                  <a:pt x="24847" y="1173299"/>
                </a:lnTo>
                <a:lnTo>
                  <a:pt x="44363" y="1176789"/>
                </a:lnTo>
                <a:lnTo>
                  <a:pt x="64447" y="1178687"/>
                </a:lnTo>
                <a:lnTo>
                  <a:pt x="85314" y="1179261"/>
                </a:lnTo>
                <a:lnTo>
                  <a:pt x="106601" y="1178687"/>
                </a:lnTo>
                <a:lnTo>
                  <a:pt x="148180" y="1173299"/>
                </a:lnTo>
                <a:lnTo>
                  <a:pt x="213581" y="1150817"/>
                </a:lnTo>
                <a:lnTo>
                  <a:pt x="254996" y="1126528"/>
                </a:lnTo>
                <a:lnTo>
                  <a:pt x="291463" y="1095871"/>
                </a:lnTo>
                <a:lnTo>
                  <a:pt x="322226" y="1059634"/>
                </a:lnTo>
                <a:lnTo>
                  <a:pt x="346528" y="1018608"/>
                </a:lnTo>
                <a:lnTo>
                  <a:pt x="363614" y="973582"/>
                </a:lnTo>
                <a:lnTo>
                  <a:pt x="372728" y="925346"/>
                </a:lnTo>
                <a:lnTo>
                  <a:pt x="372728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6799622" y="1995014"/>
            <a:ext cx="680085" cy="1706880"/>
          </a:xfrm>
          <a:custGeom>
            <a:avLst/>
            <a:gdLst/>
            <a:ahLst/>
            <a:cxnLst/>
            <a:rect l="l" t="t" r="r" b="b"/>
            <a:pathLst>
              <a:path w="680084" h="1706879">
                <a:moveTo>
                  <a:pt x="679863" y="0"/>
                </a:moveTo>
                <a:lnTo>
                  <a:pt x="310857" y="0"/>
                </a:lnTo>
                <a:lnTo>
                  <a:pt x="238439" y="28075"/>
                </a:lnTo>
                <a:lnTo>
                  <a:pt x="192923" y="54557"/>
                </a:lnTo>
                <a:lnTo>
                  <a:pt x="150683" y="87456"/>
                </a:lnTo>
                <a:lnTo>
                  <a:pt x="117054" y="121522"/>
                </a:lnTo>
                <a:lnTo>
                  <a:pt x="88085" y="159374"/>
                </a:lnTo>
                <a:lnTo>
                  <a:pt x="63588" y="200408"/>
                </a:lnTo>
                <a:lnTo>
                  <a:pt x="43376" y="244020"/>
                </a:lnTo>
                <a:lnTo>
                  <a:pt x="27259" y="289605"/>
                </a:lnTo>
                <a:lnTo>
                  <a:pt x="15051" y="336561"/>
                </a:lnTo>
                <a:lnTo>
                  <a:pt x="6564" y="384282"/>
                </a:lnTo>
                <a:lnTo>
                  <a:pt x="1609" y="432164"/>
                </a:lnTo>
                <a:lnTo>
                  <a:pt x="0" y="479604"/>
                </a:lnTo>
                <a:lnTo>
                  <a:pt x="0" y="524742"/>
                </a:lnTo>
                <a:lnTo>
                  <a:pt x="5725" y="1695547"/>
                </a:lnTo>
                <a:lnTo>
                  <a:pt x="11526" y="1695547"/>
                </a:lnTo>
                <a:lnTo>
                  <a:pt x="30687" y="1700876"/>
                </a:lnTo>
                <a:lnTo>
                  <a:pt x="50202" y="1704355"/>
                </a:lnTo>
                <a:lnTo>
                  <a:pt x="70287" y="1706249"/>
                </a:lnTo>
                <a:lnTo>
                  <a:pt x="91153" y="1706822"/>
                </a:lnTo>
                <a:lnTo>
                  <a:pt x="112434" y="1706249"/>
                </a:lnTo>
                <a:lnTo>
                  <a:pt x="153859" y="1700876"/>
                </a:lnTo>
                <a:lnTo>
                  <a:pt x="219161" y="1678402"/>
                </a:lnTo>
                <a:lnTo>
                  <a:pt x="260631" y="1654103"/>
                </a:lnTo>
                <a:lnTo>
                  <a:pt x="297112" y="1623439"/>
                </a:lnTo>
                <a:lnTo>
                  <a:pt x="327876" y="1587198"/>
                </a:lnTo>
                <a:lnTo>
                  <a:pt x="352193" y="1546170"/>
                </a:lnTo>
                <a:lnTo>
                  <a:pt x="369333" y="1501143"/>
                </a:lnTo>
                <a:lnTo>
                  <a:pt x="378567" y="1452907"/>
                </a:lnTo>
                <a:lnTo>
                  <a:pt x="378567" y="792751"/>
                </a:lnTo>
                <a:lnTo>
                  <a:pt x="611759" y="792751"/>
                </a:lnTo>
                <a:lnTo>
                  <a:pt x="611759" y="524742"/>
                </a:lnTo>
                <a:lnTo>
                  <a:pt x="369846" y="524742"/>
                </a:lnTo>
                <a:lnTo>
                  <a:pt x="369846" y="465510"/>
                </a:lnTo>
                <a:lnTo>
                  <a:pt x="373039" y="417520"/>
                </a:lnTo>
                <a:lnTo>
                  <a:pt x="382851" y="373530"/>
                </a:lnTo>
                <a:lnTo>
                  <a:pt x="399634" y="334772"/>
                </a:lnTo>
                <a:lnTo>
                  <a:pt x="423740" y="302480"/>
                </a:lnTo>
                <a:lnTo>
                  <a:pt x="455519" y="277887"/>
                </a:lnTo>
                <a:lnTo>
                  <a:pt x="495325" y="262227"/>
                </a:lnTo>
                <a:lnTo>
                  <a:pt x="543508" y="256733"/>
                </a:lnTo>
                <a:lnTo>
                  <a:pt x="666483" y="256733"/>
                </a:lnTo>
                <a:lnTo>
                  <a:pt x="679863" y="0"/>
                </a:lnTo>
                <a:close/>
              </a:path>
              <a:path w="680084" h="1706879">
                <a:moveTo>
                  <a:pt x="666483" y="256733"/>
                </a:moveTo>
                <a:lnTo>
                  <a:pt x="543508" y="256733"/>
                </a:lnTo>
                <a:lnTo>
                  <a:pt x="579381" y="258187"/>
                </a:lnTo>
                <a:lnTo>
                  <a:pt x="610953" y="262018"/>
                </a:lnTo>
                <a:lnTo>
                  <a:pt x="639326" y="267436"/>
                </a:lnTo>
                <a:lnTo>
                  <a:pt x="665602" y="273646"/>
                </a:lnTo>
                <a:lnTo>
                  <a:pt x="666483" y="25673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6808116" y="4113715"/>
            <a:ext cx="276225" cy="527685"/>
          </a:xfrm>
          <a:custGeom>
            <a:avLst/>
            <a:gdLst/>
            <a:ahLst/>
            <a:cxnLst/>
            <a:rect l="l" t="t" r="r" b="b"/>
            <a:pathLst>
              <a:path w="276225" h="527685">
                <a:moveTo>
                  <a:pt x="204754" y="0"/>
                </a:moveTo>
                <a:lnTo>
                  <a:pt x="158397" y="5383"/>
                </a:lnTo>
                <a:lnTo>
                  <a:pt x="117573" y="20851"/>
                </a:lnTo>
                <a:lnTo>
                  <a:pt x="82481" y="45379"/>
                </a:lnTo>
                <a:lnTo>
                  <a:pt x="53321" y="77939"/>
                </a:lnTo>
                <a:lnTo>
                  <a:pt x="30293" y="117509"/>
                </a:lnTo>
                <a:lnTo>
                  <a:pt x="13596" y="163062"/>
                </a:lnTo>
                <a:lnTo>
                  <a:pt x="3432" y="213572"/>
                </a:lnTo>
                <a:lnTo>
                  <a:pt x="0" y="268016"/>
                </a:lnTo>
                <a:lnTo>
                  <a:pt x="3523" y="327767"/>
                </a:lnTo>
                <a:lnTo>
                  <a:pt x="13756" y="379980"/>
                </a:lnTo>
                <a:lnTo>
                  <a:pt x="30193" y="424524"/>
                </a:lnTo>
                <a:lnTo>
                  <a:pt x="52326" y="461265"/>
                </a:lnTo>
                <a:lnTo>
                  <a:pt x="79648" y="490072"/>
                </a:lnTo>
                <a:lnTo>
                  <a:pt x="111654" y="510812"/>
                </a:lnTo>
                <a:lnTo>
                  <a:pt x="147837" y="523353"/>
                </a:lnTo>
                <a:lnTo>
                  <a:pt x="187691" y="527563"/>
                </a:lnTo>
                <a:lnTo>
                  <a:pt x="214298" y="526064"/>
                </a:lnTo>
                <a:lnTo>
                  <a:pt x="237884" y="521921"/>
                </a:lnTo>
                <a:lnTo>
                  <a:pt x="257702" y="515661"/>
                </a:lnTo>
                <a:lnTo>
                  <a:pt x="273005" y="507814"/>
                </a:lnTo>
                <a:lnTo>
                  <a:pt x="266180" y="457035"/>
                </a:lnTo>
                <a:lnTo>
                  <a:pt x="204754" y="457035"/>
                </a:lnTo>
                <a:lnTo>
                  <a:pt x="162644" y="448752"/>
                </a:lnTo>
                <a:lnTo>
                  <a:pt x="128688" y="424625"/>
                </a:lnTo>
                <a:lnTo>
                  <a:pt x="103578" y="385738"/>
                </a:lnTo>
                <a:lnTo>
                  <a:pt x="88004" y="333174"/>
                </a:lnTo>
                <a:lnTo>
                  <a:pt x="82659" y="268016"/>
                </a:lnTo>
                <a:lnTo>
                  <a:pt x="85767" y="218125"/>
                </a:lnTo>
                <a:lnTo>
                  <a:pt x="95256" y="171682"/>
                </a:lnTo>
                <a:lnTo>
                  <a:pt x="111382" y="131195"/>
                </a:lnTo>
                <a:lnTo>
                  <a:pt x="134396" y="99172"/>
                </a:lnTo>
                <a:lnTo>
                  <a:pt x="202099" y="70544"/>
                </a:lnTo>
                <a:lnTo>
                  <a:pt x="264628" y="70544"/>
                </a:lnTo>
                <a:lnTo>
                  <a:pt x="276038" y="16912"/>
                </a:lnTo>
                <a:lnTo>
                  <a:pt x="262820" y="10702"/>
                </a:lnTo>
                <a:lnTo>
                  <a:pt x="245657" y="5285"/>
                </a:lnTo>
                <a:lnTo>
                  <a:pt x="225863" y="1453"/>
                </a:lnTo>
                <a:lnTo>
                  <a:pt x="204754" y="0"/>
                </a:lnTo>
                <a:close/>
              </a:path>
              <a:path w="276225" h="527685">
                <a:moveTo>
                  <a:pt x="264663" y="445749"/>
                </a:moveTo>
                <a:lnTo>
                  <a:pt x="249650" y="451083"/>
                </a:lnTo>
                <a:lnTo>
                  <a:pt x="234708" y="454566"/>
                </a:lnTo>
                <a:lnTo>
                  <a:pt x="219766" y="456462"/>
                </a:lnTo>
                <a:lnTo>
                  <a:pt x="204754" y="457035"/>
                </a:lnTo>
                <a:lnTo>
                  <a:pt x="266180" y="457035"/>
                </a:lnTo>
                <a:lnTo>
                  <a:pt x="264663" y="445749"/>
                </a:lnTo>
                <a:close/>
              </a:path>
              <a:path w="276225" h="527685">
                <a:moveTo>
                  <a:pt x="264628" y="70544"/>
                </a:moveTo>
                <a:lnTo>
                  <a:pt x="202099" y="70544"/>
                </a:lnTo>
                <a:lnTo>
                  <a:pt x="221799" y="71953"/>
                </a:lnTo>
                <a:lnTo>
                  <a:pt x="238263" y="75477"/>
                </a:lnTo>
                <a:lnTo>
                  <a:pt x="251528" y="80057"/>
                </a:lnTo>
                <a:lnTo>
                  <a:pt x="261630" y="84638"/>
                </a:lnTo>
                <a:lnTo>
                  <a:pt x="264628" y="7054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7135343" y="4116534"/>
            <a:ext cx="307340" cy="527685"/>
          </a:xfrm>
          <a:custGeom>
            <a:avLst/>
            <a:gdLst/>
            <a:ahLst/>
            <a:cxnLst/>
            <a:rect l="l" t="t" r="r" b="b"/>
            <a:pathLst>
              <a:path w="307340" h="527685">
                <a:moveTo>
                  <a:pt x="275987" y="64906"/>
                </a:moveTo>
                <a:lnTo>
                  <a:pt x="136502" y="64906"/>
                </a:lnTo>
                <a:lnTo>
                  <a:pt x="177092" y="73457"/>
                </a:lnTo>
                <a:lnTo>
                  <a:pt x="202431" y="97347"/>
                </a:lnTo>
                <a:lnTo>
                  <a:pt x="215471" y="133931"/>
                </a:lnTo>
                <a:lnTo>
                  <a:pt x="219162" y="180562"/>
                </a:lnTo>
                <a:lnTo>
                  <a:pt x="219162" y="197486"/>
                </a:lnTo>
                <a:lnTo>
                  <a:pt x="170250" y="200990"/>
                </a:lnTo>
                <a:lnTo>
                  <a:pt x="124641" y="211699"/>
                </a:lnTo>
                <a:lnTo>
                  <a:pt x="83873" y="229910"/>
                </a:lnTo>
                <a:lnTo>
                  <a:pt x="49487" y="255918"/>
                </a:lnTo>
                <a:lnTo>
                  <a:pt x="23020" y="290019"/>
                </a:lnTo>
                <a:lnTo>
                  <a:pt x="6011" y="332510"/>
                </a:lnTo>
                <a:lnTo>
                  <a:pt x="0" y="383687"/>
                </a:lnTo>
                <a:lnTo>
                  <a:pt x="6185" y="432232"/>
                </a:lnTo>
                <a:lnTo>
                  <a:pt x="23454" y="472112"/>
                </a:lnTo>
                <a:lnTo>
                  <a:pt x="49878" y="502106"/>
                </a:lnTo>
                <a:lnTo>
                  <a:pt x="83527" y="520997"/>
                </a:lnTo>
                <a:lnTo>
                  <a:pt x="122473" y="527565"/>
                </a:lnTo>
                <a:lnTo>
                  <a:pt x="154466" y="523421"/>
                </a:lnTo>
                <a:lnTo>
                  <a:pt x="182193" y="511343"/>
                </a:lnTo>
                <a:lnTo>
                  <a:pt x="205654" y="491859"/>
                </a:lnTo>
                <a:lnTo>
                  <a:pt x="224850" y="465499"/>
                </a:lnTo>
                <a:lnTo>
                  <a:pt x="142190" y="465499"/>
                </a:lnTo>
                <a:lnTo>
                  <a:pt x="120417" y="460915"/>
                </a:lnTo>
                <a:lnTo>
                  <a:pt x="100244" y="445751"/>
                </a:lnTo>
                <a:lnTo>
                  <a:pt x="85403" y="417892"/>
                </a:lnTo>
                <a:lnTo>
                  <a:pt x="79626" y="375223"/>
                </a:lnTo>
                <a:lnTo>
                  <a:pt x="90337" y="320650"/>
                </a:lnTo>
                <a:lnTo>
                  <a:pt x="117446" y="285983"/>
                </a:lnTo>
                <a:lnTo>
                  <a:pt x="153419" y="266754"/>
                </a:lnTo>
                <a:lnTo>
                  <a:pt x="190721" y="258494"/>
                </a:lnTo>
                <a:lnTo>
                  <a:pt x="221816" y="256733"/>
                </a:lnTo>
                <a:lnTo>
                  <a:pt x="301443" y="256733"/>
                </a:lnTo>
                <a:lnTo>
                  <a:pt x="301443" y="183381"/>
                </a:lnTo>
                <a:lnTo>
                  <a:pt x="297809" y="129639"/>
                </a:lnTo>
                <a:lnTo>
                  <a:pt x="286529" y="84435"/>
                </a:lnTo>
                <a:lnTo>
                  <a:pt x="275987" y="64906"/>
                </a:lnTo>
                <a:close/>
              </a:path>
              <a:path w="307340" h="527685">
                <a:moveTo>
                  <a:pt x="301443" y="256733"/>
                </a:moveTo>
                <a:lnTo>
                  <a:pt x="221816" y="256733"/>
                </a:lnTo>
                <a:lnTo>
                  <a:pt x="221775" y="366317"/>
                </a:lnTo>
                <a:lnTo>
                  <a:pt x="221485" y="373810"/>
                </a:lnTo>
                <a:lnTo>
                  <a:pt x="208682" y="421463"/>
                </a:lnTo>
                <a:lnTo>
                  <a:pt x="168667" y="460342"/>
                </a:lnTo>
                <a:lnTo>
                  <a:pt x="142190" y="465499"/>
                </a:lnTo>
                <a:lnTo>
                  <a:pt x="227504" y="465499"/>
                </a:lnTo>
                <a:lnTo>
                  <a:pt x="233192" y="521923"/>
                </a:lnTo>
                <a:lnTo>
                  <a:pt x="307131" y="521923"/>
                </a:lnTo>
                <a:lnTo>
                  <a:pt x="305122" y="494680"/>
                </a:lnTo>
                <a:lnTo>
                  <a:pt x="303291" y="464794"/>
                </a:lnTo>
                <a:lnTo>
                  <a:pt x="301958" y="433849"/>
                </a:lnTo>
                <a:lnTo>
                  <a:pt x="301443" y="403433"/>
                </a:lnTo>
                <a:lnTo>
                  <a:pt x="301443" y="256733"/>
                </a:lnTo>
                <a:close/>
              </a:path>
              <a:path w="307340" h="527685">
                <a:moveTo>
                  <a:pt x="153565" y="0"/>
                </a:moveTo>
                <a:lnTo>
                  <a:pt x="116507" y="3309"/>
                </a:lnTo>
                <a:lnTo>
                  <a:pt x="83181" y="11646"/>
                </a:lnTo>
                <a:lnTo>
                  <a:pt x="55187" y="22625"/>
                </a:lnTo>
                <a:lnTo>
                  <a:pt x="34125" y="33862"/>
                </a:lnTo>
                <a:lnTo>
                  <a:pt x="51188" y="90275"/>
                </a:lnTo>
                <a:lnTo>
                  <a:pt x="71024" y="79176"/>
                </a:lnTo>
                <a:lnTo>
                  <a:pt x="91854" y="71249"/>
                </a:lnTo>
                <a:lnTo>
                  <a:pt x="113681" y="66492"/>
                </a:lnTo>
                <a:lnTo>
                  <a:pt x="136502" y="64906"/>
                </a:lnTo>
                <a:lnTo>
                  <a:pt x="275987" y="64906"/>
                </a:lnTo>
                <a:lnTo>
                  <a:pt x="267033" y="48319"/>
                </a:lnTo>
                <a:lnTo>
                  <a:pt x="238753" y="21842"/>
                </a:lnTo>
                <a:lnTo>
                  <a:pt x="201120" y="5552"/>
                </a:lnTo>
                <a:lnTo>
                  <a:pt x="153565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7527788" y="4116534"/>
            <a:ext cx="321945" cy="521970"/>
          </a:xfrm>
          <a:custGeom>
            <a:avLst/>
            <a:gdLst/>
            <a:ahLst/>
            <a:cxnLst/>
            <a:rect l="l" t="t" r="r" b="b"/>
            <a:pathLst>
              <a:path w="321945" h="521970">
                <a:moveTo>
                  <a:pt x="71284" y="8456"/>
                </a:moveTo>
                <a:lnTo>
                  <a:pt x="0" y="8456"/>
                </a:lnTo>
                <a:lnTo>
                  <a:pt x="2168" y="38698"/>
                </a:lnTo>
                <a:lnTo>
                  <a:pt x="3981" y="68411"/>
                </a:lnTo>
                <a:lnTo>
                  <a:pt x="5225" y="101296"/>
                </a:lnTo>
                <a:lnTo>
                  <a:pt x="5687" y="141051"/>
                </a:lnTo>
                <a:lnTo>
                  <a:pt x="5687" y="521923"/>
                </a:lnTo>
                <a:lnTo>
                  <a:pt x="85314" y="521923"/>
                </a:lnTo>
                <a:lnTo>
                  <a:pt x="85314" y="197486"/>
                </a:lnTo>
                <a:lnTo>
                  <a:pt x="85829" y="184882"/>
                </a:lnTo>
                <a:lnTo>
                  <a:pt x="101908" y="116953"/>
                </a:lnTo>
                <a:lnTo>
                  <a:pt x="142776" y="75786"/>
                </a:lnTo>
                <a:lnTo>
                  <a:pt x="167974" y="70544"/>
                </a:lnTo>
                <a:lnTo>
                  <a:pt x="76972" y="70544"/>
                </a:lnTo>
                <a:lnTo>
                  <a:pt x="71284" y="8456"/>
                </a:lnTo>
                <a:close/>
              </a:path>
              <a:path w="321945" h="521970">
                <a:moveTo>
                  <a:pt x="196412" y="0"/>
                </a:moveTo>
                <a:lnTo>
                  <a:pt x="158115" y="5071"/>
                </a:lnTo>
                <a:lnTo>
                  <a:pt x="125222" y="19402"/>
                </a:lnTo>
                <a:lnTo>
                  <a:pt x="98727" y="41668"/>
                </a:lnTo>
                <a:lnTo>
                  <a:pt x="79626" y="70544"/>
                </a:lnTo>
                <a:lnTo>
                  <a:pt x="167974" y="70544"/>
                </a:lnTo>
                <a:lnTo>
                  <a:pt x="204386" y="80769"/>
                </a:lnTo>
                <a:lnTo>
                  <a:pt x="226082" y="107919"/>
                </a:lnTo>
                <a:lnTo>
                  <a:pt x="236545" y="146706"/>
                </a:lnTo>
                <a:lnTo>
                  <a:pt x="239258" y="191845"/>
                </a:lnTo>
                <a:lnTo>
                  <a:pt x="239258" y="521923"/>
                </a:lnTo>
                <a:lnTo>
                  <a:pt x="321539" y="521923"/>
                </a:lnTo>
                <a:lnTo>
                  <a:pt x="321539" y="177732"/>
                </a:lnTo>
                <a:lnTo>
                  <a:pt x="315369" y="111579"/>
                </a:lnTo>
                <a:lnTo>
                  <a:pt x="298024" y="61543"/>
                </a:lnTo>
                <a:lnTo>
                  <a:pt x="271252" y="26810"/>
                </a:lnTo>
                <a:lnTo>
                  <a:pt x="236798" y="6566"/>
                </a:lnTo>
                <a:lnTo>
                  <a:pt x="196412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7920613" y="4116534"/>
            <a:ext cx="307340" cy="527685"/>
          </a:xfrm>
          <a:custGeom>
            <a:avLst/>
            <a:gdLst/>
            <a:ahLst/>
            <a:cxnLst/>
            <a:rect l="l" t="t" r="r" b="b"/>
            <a:pathLst>
              <a:path w="307340" h="527685">
                <a:moveTo>
                  <a:pt x="275871" y="64906"/>
                </a:moveTo>
                <a:lnTo>
                  <a:pt x="136502" y="64906"/>
                </a:lnTo>
                <a:lnTo>
                  <a:pt x="176872" y="73457"/>
                </a:lnTo>
                <a:lnTo>
                  <a:pt x="202099" y="97347"/>
                </a:lnTo>
                <a:lnTo>
                  <a:pt x="215098" y="133931"/>
                </a:lnTo>
                <a:lnTo>
                  <a:pt x="218783" y="180562"/>
                </a:lnTo>
                <a:lnTo>
                  <a:pt x="218783" y="197486"/>
                </a:lnTo>
                <a:lnTo>
                  <a:pt x="170011" y="200990"/>
                </a:lnTo>
                <a:lnTo>
                  <a:pt x="124502" y="211699"/>
                </a:lnTo>
                <a:lnTo>
                  <a:pt x="83803" y="229910"/>
                </a:lnTo>
                <a:lnTo>
                  <a:pt x="49457" y="255918"/>
                </a:lnTo>
                <a:lnTo>
                  <a:pt x="23011" y="290019"/>
                </a:lnTo>
                <a:lnTo>
                  <a:pt x="6010" y="332510"/>
                </a:lnTo>
                <a:lnTo>
                  <a:pt x="0" y="383687"/>
                </a:lnTo>
                <a:lnTo>
                  <a:pt x="5890" y="432232"/>
                </a:lnTo>
                <a:lnTo>
                  <a:pt x="22556" y="472112"/>
                </a:lnTo>
                <a:lnTo>
                  <a:pt x="48485" y="502106"/>
                </a:lnTo>
                <a:lnTo>
                  <a:pt x="82168" y="520997"/>
                </a:lnTo>
                <a:lnTo>
                  <a:pt x="122094" y="527565"/>
                </a:lnTo>
                <a:lnTo>
                  <a:pt x="152967" y="523421"/>
                </a:lnTo>
                <a:lnTo>
                  <a:pt x="180818" y="511343"/>
                </a:lnTo>
                <a:lnTo>
                  <a:pt x="204902" y="491859"/>
                </a:lnTo>
                <a:lnTo>
                  <a:pt x="224471" y="465499"/>
                </a:lnTo>
                <a:lnTo>
                  <a:pt x="142190" y="465499"/>
                </a:lnTo>
                <a:lnTo>
                  <a:pt x="120417" y="460915"/>
                </a:lnTo>
                <a:lnTo>
                  <a:pt x="100244" y="445751"/>
                </a:lnTo>
                <a:lnTo>
                  <a:pt x="85403" y="417892"/>
                </a:lnTo>
                <a:lnTo>
                  <a:pt x="79626" y="375223"/>
                </a:lnTo>
                <a:lnTo>
                  <a:pt x="90301" y="320650"/>
                </a:lnTo>
                <a:lnTo>
                  <a:pt x="117337" y="285983"/>
                </a:lnTo>
                <a:lnTo>
                  <a:pt x="153256" y="266754"/>
                </a:lnTo>
                <a:lnTo>
                  <a:pt x="190575" y="258494"/>
                </a:lnTo>
                <a:lnTo>
                  <a:pt x="221816" y="256733"/>
                </a:lnTo>
                <a:lnTo>
                  <a:pt x="301443" y="256733"/>
                </a:lnTo>
                <a:lnTo>
                  <a:pt x="301443" y="183381"/>
                </a:lnTo>
                <a:lnTo>
                  <a:pt x="297783" y="129639"/>
                </a:lnTo>
                <a:lnTo>
                  <a:pt x="286444" y="84435"/>
                </a:lnTo>
                <a:lnTo>
                  <a:pt x="275871" y="64906"/>
                </a:lnTo>
                <a:close/>
              </a:path>
              <a:path w="307340" h="527685">
                <a:moveTo>
                  <a:pt x="301443" y="256733"/>
                </a:moveTo>
                <a:lnTo>
                  <a:pt x="221816" y="256733"/>
                </a:lnTo>
                <a:lnTo>
                  <a:pt x="221816" y="358295"/>
                </a:lnTo>
                <a:lnTo>
                  <a:pt x="221342" y="366317"/>
                </a:lnTo>
                <a:lnTo>
                  <a:pt x="219257" y="381304"/>
                </a:lnTo>
                <a:lnTo>
                  <a:pt x="218783" y="389328"/>
                </a:lnTo>
                <a:lnTo>
                  <a:pt x="207189" y="421463"/>
                </a:lnTo>
                <a:lnTo>
                  <a:pt x="190013" y="445399"/>
                </a:lnTo>
                <a:lnTo>
                  <a:pt x="168074" y="460342"/>
                </a:lnTo>
                <a:lnTo>
                  <a:pt x="142190" y="465499"/>
                </a:lnTo>
                <a:lnTo>
                  <a:pt x="227504" y="465499"/>
                </a:lnTo>
                <a:lnTo>
                  <a:pt x="233192" y="521923"/>
                </a:lnTo>
                <a:lnTo>
                  <a:pt x="307131" y="521923"/>
                </a:lnTo>
                <a:lnTo>
                  <a:pt x="303842" y="494680"/>
                </a:lnTo>
                <a:lnTo>
                  <a:pt x="302194" y="465499"/>
                </a:lnTo>
                <a:lnTo>
                  <a:pt x="302064" y="460342"/>
                </a:lnTo>
                <a:lnTo>
                  <a:pt x="301532" y="433849"/>
                </a:lnTo>
                <a:lnTo>
                  <a:pt x="301443" y="256733"/>
                </a:lnTo>
                <a:close/>
              </a:path>
              <a:path w="307340" h="527685">
                <a:moveTo>
                  <a:pt x="153565" y="0"/>
                </a:moveTo>
                <a:lnTo>
                  <a:pt x="116080" y="3309"/>
                </a:lnTo>
                <a:lnTo>
                  <a:pt x="82043" y="11646"/>
                </a:lnTo>
                <a:lnTo>
                  <a:pt x="53907" y="22625"/>
                </a:lnTo>
                <a:lnTo>
                  <a:pt x="34125" y="33862"/>
                </a:lnTo>
                <a:lnTo>
                  <a:pt x="51188" y="90275"/>
                </a:lnTo>
                <a:lnTo>
                  <a:pt x="70810" y="79176"/>
                </a:lnTo>
                <a:lnTo>
                  <a:pt x="91570" y="71249"/>
                </a:lnTo>
                <a:lnTo>
                  <a:pt x="113467" y="66492"/>
                </a:lnTo>
                <a:lnTo>
                  <a:pt x="136502" y="64906"/>
                </a:lnTo>
                <a:lnTo>
                  <a:pt x="275871" y="64906"/>
                </a:lnTo>
                <a:lnTo>
                  <a:pt x="266891" y="48319"/>
                </a:lnTo>
                <a:lnTo>
                  <a:pt x="238584" y="21842"/>
                </a:lnTo>
                <a:lnTo>
                  <a:pt x="200988" y="5552"/>
                </a:lnTo>
                <a:lnTo>
                  <a:pt x="153565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8299029" y="3904938"/>
            <a:ext cx="338455" cy="739775"/>
          </a:xfrm>
          <a:custGeom>
            <a:avLst/>
            <a:gdLst/>
            <a:ahLst/>
            <a:cxnLst/>
            <a:rect l="l" t="t" r="r" b="b"/>
            <a:pathLst>
              <a:path w="338454" h="739775">
                <a:moveTo>
                  <a:pt x="156219" y="211595"/>
                </a:moveTo>
                <a:lnTo>
                  <a:pt x="90426" y="232586"/>
                </a:lnTo>
                <a:lnTo>
                  <a:pt x="61304" y="259121"/>
                </a:lnTo>
                <a:lnTo>
                  <a:pt x="36413" y="296611"/>
                </a:lnTo>
                <a:lnTo>
                  <a:pt x="17041" y="345255"/>
                </a:lnTo>
                <a:lnTo>
                  <a:pt x="4474" y="405250"/>
                </a:lnTo>
                <a:lnTo>
                  <a:pt x="0" y="476793"/>
                </a:lnTo>
                <a:lnTo>
                  <a:pt x="3722" y="544624"/>
                </a:lnTo>
                <a:lnTo>
                  <a:pt x="14455" y="602832"/>
                </a:lnTo>
                <a:lnTo>
                  <a:pt x="31548" y="651120"/>
                </a:lnTo>
                <a:lnTo>
                  <a:pt x="54353" y="689194"/>
                </a:lnTo>
                <a:lnTo>
                  <a:pt x="82218" y="716756"/>
                </a:lnTo>
                <a:lnTo>
                  <a:pt x="150532" y="739161"/>
                </a:lnTo>
                <a:lnTo>
                  <a:pt x="187892" y="733298"/>
                </a:lnTo>
                <a:lnTo>
                  <a:pt x="218499" y="717648"/>
                </a:lnTo>
                <a:lnTo>
                  <a:pt x="242138" y="695123"/>
                </a:lnTo>
                <a:lnTo>
                  <a:pt x="256843" y="671453"/>
                </a:lnTo>
                <a:lnTo>
                  <a:pt x="170628" y="671453"/>
                </a:lnTo>
                <a:lnTo>
                  <a:pt x="138434" y="661771"/>
                </a:lnTo>
                <a:lnTo>
                  <a:pt x="113649" y="634620"/>
                </a:lnTo>
                <a:lnTo>
                  <a:pt x="96125" y="592845"/>
                </a:lnTo>
                <a:lnTo>
                  <a:pt x="85717" y="539287"/>
                </a:lnTo>
                <a:lnTo>
                  <a:pt x="82280" y="476793"/>
                </a:lnTo>
                <a:lnTo>
                  <a:pt x="85508" y="417550"/>
                </a:lnTo>
                <a:lnTo>
                  <a:pt x="95724" y="364402"/>
                </a:lnTo>
                <a:lnTo>
                  <a:pt x="113731" y="321409"/>
                </a:lnTo>
                <a:lnTo>
                  <a:pt x="140327" y="292634"/>
                </a:lnTo>
                <a:lnTo>
                  <a:pt x="176315" y="282140"/>
                </a:lnTo>
                <a:lnTo>
                  <a:pt x="335569" y="282140"/>
                </a:lnTo>
                <a:lnTo>
                  <a:pt x="335569" y="273683"/>
                </a:lnTo>
                <a:lnTo>
                  <a:pt x="250254" y="273683"/>
                </a:lnTo>
                <a:lnTo>
                  <a:pt x="232309" y="244940"/>
                </a:lnTo>
                <a:lnTo>
                  <a:pt x="209635" y="225713"/>
                </a:lnTo>
                <a:lnTo>
                  <a:pt x="183763" y="214949"/>
                </a:lnTo>
                <a:lnTo>
                  <a:pt x="156219" y="211595"/>
                </a:lnTo>
                <a:close/>
              </a:path>
              <a:path w="338454" h="739775">
                <a:moveTo>
                  <a:pt x="336797" y="668631"/>
                </a:moveTo>
                <a:lnTo>
                  <a:pt x="261630" y="668631"/>
                </a:lnTo>
                <a:lnTo>
                  <a:pt x="267317" y="733519"/>
                </a:lnTo>
                <a:lnTo>
                  <a:pt x="338223" y="733519"/>
                </a:lnTo>
                <a:lnTo>
                  <a:pt x="337808" y="705792"/>
                </a:lnTo>
                <a:lnTo>
                  <a:pt x="336797" y="668631"/>
                </a:lnTo>
                <a:close/>
              </a:path>
              <a:path w="338454" h="739775">
                <a:moveTo>
                  <a:pt x="335569" y="282140"/>
                </a:moveTo>
                <a:lnTo>
                  <a:pt x="176315" y="282140"/>
                </a:lnTo>
                <a:lnTo>
                  <a:pt x="204238" y="290030"/>
                </a:lnTo>
                <a:lnTo>
                  <a:pt x="227077" y="311408"/>
                </a:lnTo>
                <a:lnTo>
                  <a:pt x="250254" y="380872"/>
                </a:lnTo>
                <a:lnTo>
                  <a:pt x="252867" y="560193"/>
                </a:lnTo>
                <a:lnTo>
                  <a:pt x="252577" y="569185"/>
                </a:lnTo>
                <a:lnTo>
                  <a:pt x="232907" y="629796"/>
                </a:lnTo>
                <a:lnTo>
                  <a:pt x="190961" y="668500"/>
                </a:lnTo>
                <a:lnTo>
                  <a:pt x="170628" y="671453"/>
                </a:lnTo>
                <a:lnTo>
                  <a:pt x="256843" y="671453"/>
                </a:lnTo>
                <a:lnTo>
                  <a:pt x="258596" y="668631"/>
                </a:lnTo>
                <a:lnTo>
                  <a:pt x="336797" y="668631"/>
                </a:lnTo>
                <a:lnTo>
                  <a:pt x="335983" y="638700"/>
                </a:lnTo>
                <a:lnTo>
                  <a:pt x="335569" y="609388"/>
                </a:lnTo>
                <a:lnTo>
                  <a:pt x="335569" y="282140"/>
                </a:lnTo>
                <a:close/>
              </a:path>
              <a:path w="338454" h="739775">
                <a:moveTo>
                  <a:pt x="335569" y="0"/>
                </a:moveTo>
                <a:lnTo>
                  <a:pt x="252909" y="0"/>
                </a:lnTo>
                <a:lnTo>
                  <a:pt x="252909" y="273683"/>
                </a:lnTo>
                <a:lnTo>
                  <a:pt x="335569" y="273683"/>
                </a:lnTo>
                <a:lnTo>
                  <a:pt x="335569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8705503" y="4116534"/>
            <a:ext cx="307975" cy="527685"/>
          </a:xfrm>
          <a:custGeom>
            <a:avLst/>
            <a:gdLst/>
            <a:ahLst/>
            <a:cxnLst/>
            <a:rect l="l" t="t" r="r" b="b"/>
            <a:pathLst>
              <a:path w="307975" h="527685">
                <a:moveTo>
                  <a:pt x="276250" y="64906"/>
                </a:moveTo>
                <a:lnTo>
                  <a:pt x="136881" y="64906"/>
                </a:lnTo>
                <a:lnTo>
                  <a:pt x="177252" y="73457"/>
                </a:lnTo>
                <a:lnTo>
                  <a:pt x="202478" y="97347"/>
                </a:lnTo>
                <a:lnTo>
                  <a:pt x="215477" y="133931"/>
                </a:lnTo>
                <a:lnTo>
                  <a:pt x="219162" y="180562"/>
                </a:lnTo>
                <a:lnTo>
                  <a:pt x="219162" y="197486"/>
                </a:lnTo>
                <a:lnTo>
                  <a:pt x="170369" y="200990"/>
                </a:lnTo>
                <a:lnTo>
                  <a:pt x="124806" y="211699"/>
                </a:lnTo>
                <a:lnTo>
                  <a:pt x="84032" y="229910"/>
                </a:lnTo>
                <a:lnTo>
                  <a:pt x="49606" y="255918"/>
                </a:lnTo>
                <a:lnTo>
                  <a:pt x="23086" y="290019"/>
                </a:lnTo>
                <a:lnTo>
                  <a:pt x="6031" y="332510"/>
                </a:lnTo>
                <a:lnTo>
                  <a:pt x="0" y="383687"/>
                </a:lnTo>
                <a:lnTo>
                  <a:pt x="6185" y="432232"/>
                </a:lnTo>
                <a:lnTo>
                  <a:pt x="23454" y="472112"/>
                </a:lnTo>
                <a:lnTo>
                  <a:pt x="49878" y="502106"/>
                </a:lnTo>
                <a:lnTo>
                  <a:pt x="83527" y="520997"/>
                </a:lnTo>
                <a:lnTo>
                  <a:pt x="122473" y="527565"/>
                </a:lnTo>
                <a:lnTo>
                  <a:pt x="154466" y="523421"/>
                </a:lnTo>
                <a:lnTo>
                  <a:pt x="182193" y="511343"/>
                </a:lnTo>
                <a:lnTo>
                  <a:pt x="205654" y="491859"/>
                </a:lnTo>
                <a:lnTo>
                  <a:pt x="224850" y="465499"/>
                </a:lnTo>
                <a:lnTo>
                  <a:pt x="142569" y="465499"/>
                </a:lnTo>
                <a:lnTo>
                  <a:pt x="120796" y="460915"/>
                </a:lnTo>
                <a:lnTo>
                  <a:pt x="100623" y="445751"/>
                </a:lnTo>
                <a:lnTo>
                  <a:pt x="85782" y="417892"/>
                </a:lnTo>
                <a:lnTo>
                  <a:pt x="80005" y="375223"/>
                </a:lnTo>
                <a:lnTo>
                  <a:pt x="90680" y="320650"/>
                </a:lnTo>
                <a:lnTo>
                  <a:pt x="117716" y="285983"/>
                </a:lnTo>
                <a:lnTo>
                  <a:pt x="153635" y="266754"/>
                </a:lnTo>
                <a:lnTo>
                  <a:pt x="190955" y="258494"/>
                </a:lnTo>
                <a:lnTo>
                  <a:pt x="222196" y="256733"/>
                </a:lnTo>
                <a:lnTo>
                  <a:pt x="301822" y="256733"/>
                </a:lnTo>
                <a:lnTo>
                  <a:pt x="301822" y="183381"/>
                </a:lnTo>
                <a:lnTo>
                  <a:pt x="298162" y="129639"/>
                </a:lnTo>
                <a:lnTo>
                  <a:pt x="286824" y="84435"/>
                </a:lnTo>
                <a:lnTo>
                  <a:pt x="276250" y="64906"/>
                </a:lnTo>
                <a:close/>
              </a:path>
              <a:path w="307975" h="527685">
                <a:moveTo>
                  <a:pt x="301822" y="256733"/>
                </a:moveTo>
                <a:lnTo>
                  <a:pt x="222196" y="256733"/>
                </a:lnTo>
                <a:lnTo>
                  <a:pt x="222148" y="366317"/>
                </a:lnTo>
                <a:lnTo>
                  <a:pt x="221816" y="373810"/>
                </a:lnTo>
                <a:lnTo>
                  <a:pt x="208847" y="421463"/>
                </a:lnTo>
                <a:lnTo>
                  <a:pt x="168880" y="460342"/>
                </a:lnTo>
                <a:lnTo>
                  <a:pt x="142569" y="465499"/>
                </a:lnTo>
                <a:lnTo>
                  <a:pt x="227883" y="465499"/>
                </a:lnTo>
                <a:lnTo>
                  <a:pt x="233571" y="521923"/>
                </a:lnTo>
                <a:lnTo>
                  <a:pt x="307510" y="521923"/>
                </a:lnTo>
                <a:lnTo>
                  <a:pt x="304222" y="494680"/>
                </a:lnTo>
                <a:lnTo>
                  <a:pt x="302573" y="465499"/>
                </a:lnTo>
                <a:lnTo>
                  <a:pt x="302444" y="460342"/>
                </a:lnTo>
                <a:lnTo>
                  <a:pt x="301911" y="433849"/>
                </a:lnTo>
                <a:lnTo>
                  <a:pt x="301822" y="256733"/>
                </a:lnTo>
                <a:close/>
              </a:path>
              <a:path w="307975" h="527685">
                <a:moveTo>
                  <a:pt x="153944" y="0"/>
                </a:moveTo>
                <a:lnTo>
                  <a:pt x="116459" y="3309"/>
                </a:lnTo>
                <a:lnTo>
                  <a:pt x="82422" y="11646"/>
                </a:lnTo>
                <a:lnTo>
                  <a:pt x="54287" y="22625"/>
                </a:lnTo>
                <a:lnTo>
                  <a:pt x="34504" y="33862"/>
                </a:lnTo>
                <a:lnTo>
                  <a:pt x="51567" y="90275"/>
                </a:lnTo>
                <a:lnTo>
                  <a:pt x="71189" y="79176"/>
                </a:lnTo>
                <a:lnTo>
                  <a:pt x="91949" y="71249"/>
                </a:lnTo>
                <a:lnTo>
                  <a:pt x="113847" y="66492"/>
                </a:lnTo>
                <a:lnTo>
                  <a:pt x="136881" y="64906"/>
                </a:lnTo>
                <a:lnTo>
                  <a:pt x="276250" y="64906"/>
                </a:lnTo>
                <a:lnTo>
                  <a:pt x="267270" y="48319"/>
                </a:lnTo>
                <a:lnTo>
                  <a:pt x="238963" y="21842"/>
                </a:lnTo>
                <a:lnTo>
                  <a:pt x="201367" y="5552"/>
                </a:lnTo>
                <a:lnTo>
                  <a:pt x="153944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2534411" y="1880616"/>
            <a:ext cx="7431786" cy="1831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2718816" y="2785872"/>
            <a:ext cx="6782561" cy="18310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049016" y="2090420"/>
            <a:ext cx="6093967" cy="1936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05206" y="4834254"/>
            <a:ext cx="11181587" cy="1788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7338" y="1931556"/>
            <a:ext cx="10177322" cy="2419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62125" y="2682392"/>
            <a:ext cx="8667750" cy="3016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196850" marR="5080" indent="-184785">
              <a:lnSpc>
                <a:spcPts val="7130"/>
              </a:lnSpc>
              <a:spcBef>
                <a:spcPts val="994"/>
              </a:spcBef>
            </a:pPr>
            <a:r>
              <a:rPr spc="55" dirty="0"/>
              <a:t>The </a:t>
            </a:r>
            <a:r>
              <a:rPr spc="-75" dirty="0"/>
              <a:t>Power</a:t>
            </a:r>
            <a:r>
              <a:rPr spc="-155" dirty="0"/>
              <a:t> </a:t>
            </a:r>
            <a:r>
              <a:rPr dirty="0"/>
              <a:t>of  </a:t>
            </a:r>
            <a:r>
              <a:rPr spc="-15" dirty="0"/>
              <a:t>Perspective:</a:t>
            </a:r>
          </a:p>
        </p:txBody>
      </p:sp>
      <p:sp>
        <p:nvSpPr>
          <p:cNvPr id="3" name="object 3"/>
          <p:cNvSpPr/>
          <p:nvPr/>
        </p:nvSpPr>
        <p:spPr>
          <a:xfrm>
            <a:off x="1610867" y="4661915"/>
            <a:ext cx="8996934" cy="15019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37970">
              <a:lnSpc>
                <a:spcPct val="100000"/>
              </a:lnSpc>
              <a:spcBef>
                <a:spcPts val="100"/>
              </a:spcBef>
            </a:pPr>
            <a:r>
              <a:rPr spc="5" dirty="0"/>
              <a:t>Embracing</a:t>
            </a:r>
            <a:r>
              <a:rPr spc="-15" dirty="0"/>
              <a:t> </a:t>
            </a:r>
            <a:r>
              <a:rPr spc="15" dirty="0"/>
              <a:t>Disruption</a:t>
            </a:r>
          </a:p>
          <a:p>
            <a:pPr marL="1525270" marR="5080" algn="r">
              <a:lnSpc>
                <a:spcPct val="100000"/>
              </a:lnSpc>
              <a:spcBef>
                <a:spcPts val="5240"/>
              </a:spcBef>
            </a:pPr>
            <a:r>
              <a:rPr sz="1800" spc="-145" dirty="0">
                <a:latin typeface="Arial"/>
                <a:cs typeface="Arial"/>
              </a:rPr>
              <a:t>Rosie</a:t>
            </a:r>
            <a:r>
              <a:rPr sz="1800" spc="-185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MacLennan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31242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475"/>
              </a:spcBef>
            </a:pPr>
            <a:r>
              <a:rPr spc="-5" dirty="0"/>
              <a:t>“Inspiration is </a:t>
            </a:r>
            <a:r>
              <a:rPr spc="-30" dirty="0"/>
              <a:t>for</a:t>
            </a:r>
            <a:r>
              <a:rPr spc="5" dirty="0"/>
              <a:t> </a:t>
            </a:r>
            <a:r>
              <a:rPr dirty="0"/>
              <a:t>amateurs.</a:t>
            </a:r>
          </a:p>
          <a:p>
            <a:pPr marL="175895" marR="142240" algn="ctr">
              <a:lnSpc>
                <a:spcPts val="5620"/>
              </a:lnSpc>
              <a:spcBef>
                <a:spcPts val="1080"/>
              </a:spcBef>
            </a:pPr>
            <a:r>
              <a:rPr spc="40" dirty="0"/>
              <a:t>The </a:t>
            </a:r>
            <a:r>
              <a:rPr spc="15" dirty="0"/>
              <a:t>rest </a:t>
            </a:r>
            <a:r>
              <a:rPr spc="-5" dirty="0"/>
              <a:t>of us </a:t>
            </a:r>
            <a:r>
              <a:rPr spc="-10" dirty="0"/>
              <a:t>just </a:t>
            </a:r>
            <a:r>
              <a:rPr spc="-30" dirty="0"/>
              <a:t>show </a:t>
            </a:r>
            <a:r>
              <a:rPr dirty="0"/>
              <a:t>up  </a:t>
            </a:r>
            <a:r>
              <a:rPr spc="-5" dirty="0"/>
              <a:t>and get to</a:t>
            </a:r>
            <a:r>
              <a:rPr spc="-20" dirty="0"/>
              <a:t> </a:t>
            </a:r>
            <a:r>
              <a:rPr spc="10" dirty="0"/>
              <a:t>work.”</a:t>
            </a:r>
          </a:p>
        </p:txBody>
      </p:sp>
      <p:sp>
        <p:nvSpPr>
          <p:cNvPr id="3" name="object 3"/>
          <p:cNvSpPr/>
          <p:nvPr/>
        </p:nvSpPr>
        <p:spPr>
          <a:xfrm>
            <a:off x="10536935" y="83819"/>
            <a:ext cx="1161287" cy="1411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25823" y="0"/>
            <a:ext cx="4340352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858011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7689" rIns="0" bIns="0" rtlCol="0">
            <a:spAutoFit/>
          </a:bodyPr>
          <a:lstStyle/>
          <a:p>
            <a:pPr marL="3000375" marR="5080" indent="-836930">
              <a:lnSpc>
                <a:spcPts val="5620"/>
              </a:lnSpc>
              <a:spcBef>
                <a:spcPts val="800"/>
              </a:spcBef>
            </a:pPr>
            <a:r>
              <a:rPr spc="40" dirty="0"/>
              <a:t>The </a:t>
            </a:r>
            <a:r>
              <a:rPr spc="25" dirty="0"/>
              <a:t>certainty</a:t>
            </a:r>
            <a:r>
              <a:rPr spc="-135" dirty="0"/>
              <a:t> </a:t>
            </a:r>
            <a:r>
              <a:rPr spc="-5" dirty="0"/>
              <a:t>of  </a:t>
            </a:r>
            <a:r>
              <a:rPr spc="20" dirty="0"/>
              <a:t>uncertainty</a:t>
            </a:r>
          </a:p>
        </p:txBody>
      </p:sp>
      <p:sp>
        <p:nvSpPr>
          <p:cNvPr id="3" name="object 3"/>
          <p:cNvSpPr/>
          <p:nvPr/>
        </p:nvSpPr>
        <p:spPr>
          <a:xfrm>
            <a:off x="10558271" y="83819"/>
            <a:ext cx="1161287" cy="1411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9456" y="100584"/>
            <a:ext cx="3992879" cy="2791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92568" y="100584"/>
            <a:ext cx="4442460" cy="27752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9456" y="3037332"/>
            <a:ext cx="7146035" cy="3604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28559" y="3037332"/>
            <a:ext cx="4608576" cy="36042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66259" y="100584"/>
            <a:ext cx="3162299" cy="27752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2125" y="1396365"/>
            <a:ext cx="655065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10" dirty="0"/>
              <a:t>Things </a:t>
            </a:r>
            <a:r>
              <a:rPr sz="4000" spc="-30" dirty="0"/>
              <a:t>you </a:t>
            </a:r>
            <a:r>
              <a:rPr sz="4000" spc="-5" dirty="0"/>
              <a:t>can</a:t>
            </a:r>
            <a:r>
              <a:rPr sz="4000" spc="-60" dirty="0"/>
              <a:t> </a:t>
            </a:r>
            <a:r>
              <a:rPr sz="4000" spc="5" dirty="0"/>
              <a:t>control: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10565892" y="83819"/>
            <a:ext cx="1161288" cy="1411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62125" y="2682392"/>
            <a:ext cx="7696834" cy="301688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697230" indent="-684530">
              <a:lnSpc>
                <a:spcPct val="100000"/>
              </a:lnSpc>
              <a:spcBef>
                <a:spcPts val="615"/>
              </a:spcBef>
              <a:buAutoNum type="arabicPeriod"/>
              <a:tabLst>
                <a:tab pos="697865" algn="l"/>
              </a:tabLst>
            </a:pPr>
            <a:r>
              <a:rPr sz="4000" spc="-5" dirty="0">
                <a:latin typeface="Arial Black"/>
                <a:cs typeface="Arial Black"/>
              </a:rPr>
              <a:t>Attitude</a:t>
            </a:r>
            <a:endParaRPr sz="4000">
              <a:latin typeface="Arial Black"/>
              <a:cs typeface="Arial Black"/>
            </a:endParaRPr>
          </a:p>
          <a:p>
            <a:pPr marL="697230" indent="-684530">
              <a:lnSpc>
                <a:spcPct val="100000"/>
              </a:lnSpc>
              <a:spcBef>
                <a:spcPts val="515"/>
              </a:spcBef>
              <a:buAutoNum type="arabicPeriod"/>
              <a:tabLst>
                <a:tab pos="697865" algn="l"/>
              </a:tabLst>
            </a:pPr>
            <a:r>
              <a:rPr sz="4000" spc="-15" dirty="0">
                <a:latin typeface="Arial Black"/>
                <a:cs typeface="Arial Black"/>
              </a:rPr>
              <a:t>Behaviour</a:t>
            </a:r>
            <a:endParaRPr sz="40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600">
              <a:latin typeface="Times New Roman"/>
              <a:cs typeface="Times New Roman"/>
            </a:endParaRPr>
          </a:p>
          <a:p>
            <a:pPr marL="1221105" marR="5080" indent="-581025">
              <a:lnSpc>
                <a:spcPts val="3840"/>
              </a:lnSpc>
            </a:pPr>
            <a:r>
              <a:rPr sz="3350" b="1" i="1" spc="-114" dirty="0">
                <a:latin typeface="Arial Black"/>
                <a:cs typeface="Arial Black"/>
              </a:rPr>
              <a:t>SQUEEZE </a:t>
            </a:r>
            <a:r>
              <a:rPr sz="3350" b="1" i="1" spc="-140" dirty="0">
                <a:latin typeface="Arial Black"/>
                <a:cs typeface="Arial Black"/>
              </a:rPr>
              <a:t>EVERY </a:t>
            </a:r>
            <a:r>
              <a:rPr sz="3350" b="1" i="1" spc="-130" dirty="0">
                <a:latin typeface="Arial Black"/>
                <a:cs typeface="Arial Black"/>
              </a:rPr>
              <a:t>DROP </a:t>
            </a:r>
            <a:r>
              <a:rPr sz="3350" b="1" i="1" spc="-125" dirty="0">
                <a:latin typeface="Arial Black"/>
                <a:cs typeface="Arial Black"/>
              </a:rPr>
              <a:t>OUT </a:t>
            </a:r>
            <a:r>
              <a:rPr sz="3350" b="1" i="1" spc="-120" dirty="0">
                <a:latin typeface="Arial Black"/>
                <a:cs typeface="Arial Black"/>
              </a:rPr>
              <a:t>OF  </a:t>
            </a:r>
            <a:r>
              <a:rPr sz="3350" b="1" i="1" spc="-180" dirty="0">
                <a:latin typeface="Arial Black"/>
                <a:cs typeface="Arial Black"/>
              </a:rPr>
              <a:t>WHAT </a:t>
            </a:r>
            <a:r>
              <a:rPr sz="3350" b="1" i="1" spc="-185" dirty="0">
                <a:latin typeface="Arial Black"/>
                <a:cs typeface="Arial Black"/>
              </a:rPr>
              <a:t>YOU </a:t>
            </a:r>
            <a:r>
              <a:rPr sz="3350" b="1" i="1" spc="-120" dirty="0">
                <a:latin typeface="Arial Black"/>
                <a:cs typeface="Arial Black"/>
              </a:rPr>
              <a:t>CAN</a:t>
            </a:r>
            <a:r>
              <a:rPr sz="3350" b="1" i="1" spc="90" dirty="0">
                <a:latin typeface="Arial Black"/>
                <a:cs typeface="Arial Black"/>
              </a:rPr>
              <a:t> </a:t>
            </a:r>
            <a:r>
              <a:rPr sz="3350" b="1" i="1" spc="-125" dirty="0">
                <a:latin typeface="Arial Black"/>
                <a:cs typeface="Arial Black"/>
              </a:rPr>
              <a:t>CONTROL</a:t>
            </a:r>
            <a:endParaRPr sz="335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637031"/>
            <a:ext cx="9144000" cy="5583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0970" y="2648838"/>
            <a:ext cx="7830820" cy="130048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911860" marR="5080" indent="-899160">
              <a:lnSpc>
                <a:spcPts val="4750"/>
              </a:lnSpc>
              <a:spcBef>
                <a:spcPts val="705"/>
              </a:spcBef>
              <a:tabLst>
                <a:tab pos="3996690" algn="l"/>
              </a:tabLst>
            </a:pPr>
            <a:r>
              <a:rPr sz="4400" dirty="0"/>
              <a:t>“I’m not </a:t>
            </a:r>
            <a:r>
              <a:rPr sz="4400" spc="10" dirty="0"/>
              <a:t>afraid </a:t>
            </a:r>
            <a:r>
              <a:rPr sz="4400" dirty="0"/>
              <a:t>of heights,  I’m</a:t>
            </a:r>
            <a:r>
              <a:rPr sz="4400" spc="-15" dirty="0"/>
              <a:t> </a:t>
            </a:r>
            <a:r>
              <a:rPr sz="4400" spc="15" dirty="0"/>
              <a:t>afraid	</a:t>
            </a:r>
            <a:r>
              <a:rPr sz="4400" dirty="0"/>
              <a:t>of</a:t>
            </a:r>
            <a:r>
              <a:rPr sz="4400" spc="225" dirty="0"/>
              <a:t> </a:t>
            </a:r>
            <a:r>
              <a:rPr sz="4400" dirty="0"/>
              <a:t>losing”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0448543" y="83819"/>
            <a:ext cx="1162811" cy="1411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24884" y="0"/>
            <a:ext cx="4643627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5044" y="0"/>
            <a:ext cx="9144000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73783" y="2950454"/>
            <a:ext cx="8548370" cy="3077845"/>
          </a:xfrm>
          <a:prstGeom prst="rect">
            <a:avLst/>
          </a:prstGeom>
        </p:spPr>
        <p:txBody>
          <a:bodyPr vert="horz" wrap="square" lIns="0" tIns="4406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70"/>
              </a:spcBef>
            </a:pPr>
            <a:r>
              <a:rPr sz="7200" b="1" spc="-409" dirty="0">
                <a:solidFill>
                  <a:srgbClr val="FFFFFF"/>
                </a:solidFill>
                <a:latin typeface="Trebuchet MS"/>
                <a:cs typeface="Trebuchet MS"/>
              </a:rPr>
              <a:t>Chase </a:t>
            </a:r>
            <a:r>
              <a:rPr sz="7200" b="1" spc="-43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7200" b="1" spc="-6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200" b="1" spc="-470" dirty="0">
                <a:solidFill>
                  <a:srgbClr val="FFFFFF"/>
                </a:solidFill>
                <a:latin typeface="Trebuchet MS"/>
                <a:cs typeface="Trebuchet MS"/>
              </a:rPr>
              <a:t>dream.</a:t>
            </a:r>
            <a:endParaRPr sz="7200">
              <a:latin typeface="Trebuchet MS"/>
              <a:cs typeface="Trebuchet MS"/>
            </a:endParaRPr>
          </a:p>
          <a:p>
            <a:pPr marL="1952625">
              <a:lnSpc>
                <a:spcPct val="100000"/>
              </a:lnSpc>
              <a:spcBef>
                <a:spcPts val="3379"/>
              </a:spcBef>
            </a:pPr>
            <a:r>
              <a:rPr sz="7200" b="1" spc="-535" dirty="0">
                <a:solidFill>
                  <a:srgbClr val="FFFFFF"/>
                </a:solidFill>
                <a:latin typeface="Trebuchet MS"/>
                <a:cs typeface="Trebuchet MS"/>
              </a:rPr>
              <a:t>Love </a:t>
            </a:r>
            <a:r>
              <a:rPr sz="7200" b="1" spc="-42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7200" b="1" spc="-6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200" b="1" spc="-505" dirty="0">
                <a:solidFill>
                  <a:srgbClr val="FFFFFF"/>
                </a:solidFill>
                <a:latin typeface="Trebuchet MS"/>
                <a:cs typeface="Trebuchet MS"/>
              </a:rPr>
              <a:t>journey</a:t>
            </a:r>
            <a:r>
              <a:rPr sz="6600" b="1" spc="-505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6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54783" y="1672793"/>
            <a:ext cx="7974965" cy="38881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45" dirty="0">
                <a:latin typeface="Arial Black"/>
                <a:cs typeface="Arial Black"/>
              </a:rPr>
              <a:t>Two </a:t>
            </a:r>
            <a:r>
              <a:rPr sz="4000" spc="-15" dirty="0">
                <a:latin typeface="Arial Black"/>
                <a:cs typeface="Arial Black"/>
              </a:rPr>
              <a:t>ways </a:t>
            </a:r>
            <a:r>
              <a:rPr sz="4000" spc="-5" dirty="0">
                <a:latin typeface="Arial Black"/>
                <a:cs typeface="Arial Black"/>
              </a:rPr>
              <a:t>of living</a:t>
            </a:r>
            <a:r>
              <a:rPr sz="4000" spc="260" dirty="0">
                <a:latin typeface="Arial Black"/>
                <a:cs typeface="Arial Black"/>
              </a:rPr>
              <a:t> </a:t>
            </a:r>
            <a:r>
              <a:rPr sz="4000" spc="-15" dirty="0">
                <a:latin typeface="Arial Black"/>
                <a:cs typeface="Arial Black"/>
              </a:rPr>
              <a:t>life:</a:t>
            </a:r>
            <a:endParaRPr sz="40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5050">
              <a:latin typeface="Times New Roman"/>
              <a:cs typeface="Times New Roman"/>
            </a:endParaRPr>
          </a:p>
          <a:p>
            <a:pPr marL="756285" indent="-743585">
              <a:lnSpc>
                <a:spcPct val="100000"/>
              </a:lnSpc>
              <a:buAutoNum type="arabicPeriod"/>
              <a:tabLst>
                <a:tab pos="756920" algn="l"/>
              </a:tabLst>
            </a:pPr>
            <a:r>
              <a:rPr sz="4000" spc="5" dirty="0">
                <a:latin typeface="Arial Black"/>
                <a:cs typeface="Arial Black"/>
              </a:rPr>
              <a:t>Trying </a:t>
            </a:r>
            <a:r>
              <a:rPr sz="4000" spc="-5" dirty="0">
                <a:latin typeface="Arial Black"/>
                <a:cs typeface="Arial Black"/>
              </a:rPr>
              <a:t>to </a:t>
            </a:r>
            <a:r>
              <a:rPr sz="4000" spc="-40" dirty="0">
                <a:latin typeface="Arial Black"/>
                <a:cs typeface="Arial Black"/>
              </a:rPr>
              <a:t>avoid </a:t>
            </a:r>
            <a:r>
              <a:rPr sz="4000" spc="-5" dirty="0">
                <a:latin typeface="Arial Black"/>
                <a:cs typeface="Arial Black"/>
              </a:rPr>
              <a:t>bad</a:t>
            </a:r>
            <a:r>
              <a:rPr sz="4000" spc="-25" dirty="0">
                <a:latin typeface="Arial Black"/>
                <a:cs typeface="Arial Black"/>
              </a:rPr>
              <a:t> </a:t>
            </a:r>
            <a:r>
              <a:rPr sz="4000" spc="-5" dirty="0">
                <a:latin typeface="Arial Black"/>
                <a:cs typeface="Arial Black"/>
              </a:rPr>
              <a:t>things</a:t>
            </a:r>
            <a:endParaRPr sz="40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Black"/>
              <a:buAutoNum type="arabicPeriod"/>
            </a:pPr>
            <a:endParaRPr sz="5550">
              <a:latin typeface="Times New Roman"/>
              <a:cs typeface="Times New Roman"/>
            </a:endParaRPr>
          </a:p>
          <a:p>
            <a:pPr marL="756285" marR="1126490" indent="-743585">
              <a:lnSpc>
                <a:spcPts val="4320"/>
              </a:lnSpc>
              <a:buAutoNum type="arabicPeriod"/>
              <a:tabLst>
                <a:tab pos="756920" algn="l"/>
              </a:tabLst>
            </a:pPr>
            <a:r>
              <a:rPr sz="4000" spc="5" dirty="0">
                <a:latin typeface="Arial Black"/>
                <a:cs typeface="Arial Black"/>
              </a:rPr>
              <a:t>Trying </a:t>
            </a:r>
            <a:r>
              <a:rPr sz="4000" spc="-5" dirty="0">
                <a:latin typeface="Arial Black"/>
                <a:cs typeface="Arial Black"/>
              </a:rPr>
              <a:t>to </a:t>
            </a:r>
            <a:r>
              <a:rPr sz="4000" spc="10" dirty="0">
                <a:latin typeface="Arial Black"/>
                <a:cs typeface="Arial Black"/>
              </a:rPr>
              <a:t>pursue</a:t>
            </a:r>
            <a:r>
              <a:rPr sz="4000" spc="-65" dirty="0">
                <a:latin typeface="Arial Black"/>
                <a:cs typeface="Arial Black"/>
              </a:rPr>
              <a:t> </a:t>
            </a:r>
            <a:r>
              <a:rPr sz="4000" spc="-5" dirty="0">
                <a:latin typeface="Arial Black"/>
                <a:cs typeface="Arial Black"/>
              </a:rPr>
              <a:t>good  things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2643" y="83819"/>
            <a:ext cx="1161288" cy="1411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20923" y="0"/>
            <a:ext cx="6550152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297179"/>
            <a:ext cx="9144000" cy="6263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854963"/>
            <a:ext cx="9144000" cy="5148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39239" y="355091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858011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131063"/>
            <a:ext cx="6184392" cy="1818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19600" y="4320538"/>
            <a:ext cx="3607307" cy="24155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43216" y="4317491"/>
            <a:ext cx="3224783" cy="2418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0" y="4323586"/>
            <a:ext cx="3226307" cy="24155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43216" y="134112"/>
            <a:ext cx="3224783" cy="18135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04112" y="2626309"/>
            <a:ext cx="9936480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5" dirty="0"/>
              <a:t>Embracing</a:t>
            </a:r>
            <a:r>
              <a:rPr sz="6600" spc="-15" dirty="0"/>
              <a:t> </a:t>
            </a:r>
            <a:r>
              <a:rPr sz="6600" spc="15" dirty="0"/>
              <a:t>Disruption</a:t>
            </a:r>
            <a:endParaRPr sz="66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9516" y="153923"/>
            <a:ext cx="10867644" cy="6114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131063"/>
            <a:ext cx="6184392" cy="1818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19600" y="4320538"/>
            <a:ext cx="3607307" cy="24155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43216" y="4317491"/>
            <a:ext cx="3224783" cy="2418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0" y="4323586"/>
            <a:ext cx="3226307" cy="24155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43216" y="134112"/>
            <a:ext cx="3224783" cy="18135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04112" y="2626309"/>
            <a:ext cx="9936480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5" dirty="0"/>
              <a:t>Embracing</a:t>
            </a:r>
            <a:r>
              <a:rPr sz="6600" spc="-15" dirty="0"/>
              <a:t> </a:t>
            </a:r>
            <a:r>
              <a:rPr sz="6600" spc="15" dirty="0"/>
              <a:t>Disruption</a:t>
            </a:r>
            <a:endParaRPr sz="6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81300" y="161544"/>
            <a:ext cx="6530340" cy="65303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96183" y="358140"/>
            <a:ext cx="6202680" cy="4373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61053" y="4536468"/>
            <a:ext cx="4566920" cy="1776095"/>
          </a:xfrm>
          <a:prstGeom prst="rect">
            <a:avLst/>
          </a:prstGeom>
        </p:spPr>
        <p:txBody>
          <a:bodyPr vert="horz" wrap="square" lIns="0" tIns="2381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75"/>
              </a:spcBef>
            </a:pPr>
            <a:r>
              <a:rPr sz="4400" spc="20" dirty="0">
                <a:latin typeface="Arial Black"/>
                <a:cs typeface="Arial Black"/>
              </a:rPr>
              <a:t>Thank </a:t>
            </a:r>
            <a:r>
              <a:rPr sz="4400" spc="-25" dirty="0">
                <a:latin typeface="Arial Black"/>
                <a:cs typeface="Arial Black"/>
              </a:rPr>
              <a:t>you</a:t>
            </a:r>
            <a:r>
              <a:rPr sz="4400" spc="-95" dirty="0">
                <a:latin typeface="Arial Black"/>
                <a:cs typeface="Arial Black"/>
              </a:rPr>
              <a:t> </a:t>
            </a:r>
            <a:r>
              <a:rPr sz="4400" dirty="0">
                <a:latin typeface="Arial Black"/>
                <a:cs typeface="Arial Black"/>
              </a:rPr>
              <a:t>FEI!</a:t>
            </a:r>
            <a:endParaRPr sz="4400">
              <a:latin typeface="Arial Black"/>
              <a:cs typeface="Arial Black"/>
            </a:endParaRPr>
          </a:p>
          <a:p>
            <a:pPr marL="935355" marR="967105" algn="ctr">
              <a:lnSpc>
                <a:spcPct val="100000"/>
              </a:lnSpc>
              <a:spcBef>
                <a:spcPts val="965"/>
              </a:spcBef>
            </a:pPr>
            <a:r>
              <a:rPr sz="2400" spc="-300" dirty="0">
                <a:latin typeface="Arial"/>
                <a:cs typeface="Arial"/>
              </a:rPr>
              <a:t>To </a:t>
            </a:r>
            <a:r>
              <a:rPr sz="2400" spc="-25" dirty="0">
                <a:latin typeface="Arial"/>
                <a:cs typeface="Arial"/>
              </a:rPr>
              <a:t>follow </a:t>
            </a:r>
            <a:r>
              <a:rPr sz="2400" spc="-125" dirty="0">
                <a:latin typeface="Arial"/>
                <a:cs typeface="Arial"/>
              </a:rPr>
              <a:t>my </a:t>
            </a:r>
            <a:r>
              <a:rPr sz="2400" spc="-60" dirty="0">
                <a:latin typeface="Arial"/>
                <a:cs typeface="Arial"/>
              </a:rPr>
              <a:t>journey:  </a:t>
            </a:r>
            <a:r>
              <a:rPr sz="2400" spc="-120" dirty="0">
                <a:latin typeface="Arial"/>
                <a:cs typeface="Arial"/>
              </a:rPr>
              <a:t>@rosiemaclennan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41148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505968"/>
            <a:ext cx="9144000" cy="5846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6567" y="0"/>
            <a:ext cx="9171432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839724"/>
            <a:ext cx="9144000" cy="5178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95</Words>
  <Application>Microsoft Office PowerPoint</Application>
  <PresentationFormat>Custom</PresentationFormat>
  <Paragraphs>23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The Power of  Perspective: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“Inspiration is for amateurs. The rest of us just show up  and get to work.”</vt:lpstr>
      <vt:lpstr>PowerPoint Presentation</vt:lpstr>
      <vt:lpstr>PowerPoint Presentation</vt:lpstr>
      <vt:lpstr>The certainty of  uncertainty</vt:lpstr>
      <vt:lpstr>PowerPoint Presentation</vt:lpstr>
      <vt:lpstr>Things you can control:</vt:lpstr>
      <vt:lpstr>PowerPoint Presentation</vt:lpstr>
      <vt:lpstr>“I’m not afraid of heights,  I’m afraid of losing”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Embracing Disruption</vt:lpstr>
      <vt:lpstr>PowerPoint Presentation</vt:lpstr>
      <vt:lpstr>Embracing Disruption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Chase the dream.   LOVE the journey!</dc:title>
  <dc:creator>Rosannagh MacLennan</dc:creator>
  <cp:lastModifiedBy>Thomas Rigg</cp:lastModifiedBy>
  <cp:revision>1</cp:revision>
  <dcterms:created xsi:type="dcterms:W3CDTF">2019-06-18T20:01:59Z</dcterms:created>
  <dcterms:modified xsi:type="dcterms:W3CDTF">2019-06-18T20:02:36Z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2019-06-18T00:00:00Z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2019-06-18T00:00:00Z</vt:filetime>
  </property>
</Properties>
</file>