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 autoAdjust="0"/>
  </p:normalViewPr>
  <p:slideViewPr>
    <p:cSldViewPr snapToGrid="0">
      <p:cViewPr varScale="1">
        <p:scale>
          <a:sx n="88" d="100"/>
          <a:sy n="88" d="100"/>
        </p:scale>
        <p:origin x="-456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EC8156-667A-41C4-802A-F0E814798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9BE5648-E76C-4292-9A78-32DD3D8625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DA4361-3CD1-42F2-A8F1-7D539A360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2783-109D-4504-91E3-B7765D4B0498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4B4A76-E07C-4A75-9259-9F9F929CD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CBAD7A-4D38-432D-B324-62725267D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ACC6-6745-4FA3-8682-65FD11C7E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34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2CE13E-F788-487B-ADF8-A2B2D9F1C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6F7A32E-5D67-4083-8945-55F2C00743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078485-D2C5-4C62-BAD3-5572FEC05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2783-109D-4504-91E3-B7765D4B0498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F5EF14-4102-4B7D-BE62-91DC4D17E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54EB9F-DFC3-41FD-B4A6-8BB10DA5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ACC6-6745-4FA3-8682-65FD11C7E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E4D0C08-D791-4405-9E62-1EE9DE8702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6D44193-2EF5-43A0-AC8C-F4C1AF6FB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38FF64E-52EF-4E6A-99F0-8DAA90ACD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2783-109D-4504-91E3-B7765D4B0498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72BF21F-8630-4D3C-BC0C-0ABAFAAAD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38E0BC-CCCB-4476-AC4B-6EEA953B8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ACC6-6745-4FA3-8682-65FD11C7E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4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C25F9B-12F2-4049-B126-42180B16F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793295-9254-4139-864B-D78664478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54576E-7C87-4701-8917-3C4066A39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2783-109D-4504-91E3-B7765D4B0498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0CA05F-B2D9-49F2-B2EE-7752CF561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BB8793-F22B-46A1-A84C-965EB9D2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ACC6-6745-4FA3-8682-65FD11C7E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1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465CEC-AB86-4C40-8FAB-2184525EE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D9B0650-1C58-4364-92A9-03EC3729A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D7845D1-312D-4F27-87F7-4E2624EAF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2783-109D-4504-91E3-B7765D4B0498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7635F7-A1FF-4496-91C4-C122DA7B7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91BDA0-F2EC-468C-9616-2E8054998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ACC6-6745-4FA3-8682-65FD11C7E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015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1F50F1-8B88-4CB8-BEC2-5FE2ACBE5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BB6704-2F30-46F3-AC62-159312BA58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47AEB74-B59C-4983-AE34-19DFA10AE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8C15ED-4D5C-4E18-8D57-3A0A10C60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2783-109D-4504-91E3-B7765D4B0498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7A4AF42-9EDF-4E18-AB6C-57DE3880F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2BD1D24-4496-4C5B-93A8-820A44DC6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ACC6-6745-4FA3-8682-65FD11C7E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732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5CFC09-B583-429A-B615-CB4CD168C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833DD73-9321-438B-BC5E-9C83B4164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483954E-D3AF-4A72-98AD-2F7EC6D36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391740A-35D2-4182-9CCE-93FFC45841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B96E45B-C1F4-4569-971E-CC64150AF5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85687DF-B5ED-44B8-BDF2-44EB3959F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2783-109D-4504-91E3-B7765D4B0498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601D940-9CCC-4D07-9B08-5BC64BBD1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FA690D0-9A07-48D4-97EC-64C0587D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ACC6-6745-4FA3-8682-65FD11C7E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5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754CE9-B873-4672-B49B-E84C45C3B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968911E-5461-4A70-97A7-38D579430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2783-109D-4504-91E3-B7765D4B0498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22ACA9F-A24A-4762-B347-04587AE81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8376577-6D0C-40A6-AA09-2261874ED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ACC6-6745-4FA3-8682-65FD11C7E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5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106D9F2-8BCA-49F8-B4DB-3271BE137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2783-109D-4504-91E3-B7765D4B0498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8E6E2AF-B81B-41AD-99AE-E1E2F6DF2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48F2B48-EEDD-4A64-907C-06B77FEA3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ACC6-6745-4FA3-8682-65FD11C7E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6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B8CBA5-B0CC-4F86-868B-E9F8ED8EE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6C8192-BBD7-4B78-BB41-5CDCF90E3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38C2FAE-3ED1-4CAF-9E3D-AD8DB2E4F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5134B5-19BF-49FA-A73D-01F66C3BF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2783-109D-4504-91E3-B7765D4B0498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E2D5924-2E20-4B04-A2F5-0050C447E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D48CD3-6DF1-41F1-88B0-0A59338FA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ACC6-6745-4FA3-8682-65FD11C7E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1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BEAFAB-CFA0-45AD-A5AD-729C3F981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555CBBC-CA62-4DDE-9853-4D0A687282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8BC77D2-9035-4250-879D-98EB871BA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628A95D-A185-4E1C-BFC5-118B0909D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12783-109D-4504-91E3-B7765D4B0498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2E47D5E-CB3C-4213-8280-B644F1A59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B1BCDD2-3BBB-4DC6-9276-C17D30953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8ACC6-6745-4FA3-8682-65FD11C7E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65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40D28AB-8C35-4CB1-88B9-82D29AC82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9FEC799-E5D7-4B46-B0CE-8FF313868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8EF468-294B-4821-8671-3DEB81C8A0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12783-109D-4504-91E3-B7765D4B0498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3E1F77-52F0-4D26-A622-6FAFD8732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AA473B-DB55-4F69-8D71-96948BAB2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8ACC6-6745-4FA3-8682-65FD11C7E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75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a/url?sa=i&amp;rct=j&amp;q=&amp;esrc=s&amp;source=images&amp;cd=&amp;cad=rja&amp;uact=8&amp;ved=2ahUKEwi49Jfj3M_bAhXKyVMKHRDyAoQQjRx6BAgBEAU&amp;url=https://www.gettyimages.ca/event/robot-serves-for-customers-in-a-shenyang-restuarant-610771787&amp;psig=AOvVaw3jqfiF0MNHRPNF9K8Fnc7y&amp;ust=1528947804478876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7CE4B9-D02F-4118-BDCB-D184387FE6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Workplace – sneak preview of the future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9DA09E6-EA5F-4044-B07F-C5EA18789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02373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CA" b="1" dirty="0"/>
              <a:t>FEI Canada Annual Conference</a:t>
            </a:r>
            <a:endParaRPr lang="en-US" dirty="0"/>
          </a:p>
          <a:p>
            <a:r>
              <a:rPr lang="en-CA" b="1" dirty="0"/>
              <a:t>Halifax</a:t>
            </a:r>
            <a:endParaRPr lang="en-US" dirty="0"/>
          </a:p>
          <a:p>
            <a:r>
              <a:rPr lang="en-CA" b="1" dirty="0"/>
              <a:t>2018</a:t>
            </a:r>
            <a:endParaRPr lang="en-US" dirty="0"/>
          </a:p>
          <a:p>
            <a:r>
              <a:rPr lang="en-CA" b="1" dirty="0"/>
              <a:t>Controllers' Roundtable</a:t>
            </a:r>
            <a:endParaRPr lang="en-US" dirty="0"/>
          </a:p>
          <a:p>
            <a:r>
              <a:rPr lang="en-CA" b="1" dirty="0"/>
              <a:t>Theme: Oceans of Innovation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21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7BBE01-A441-42E6-8D85-9C0144D2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of hiring</a:t>
            </a:r>
          </a:p>
        </p:txBody>
      </p:sp>
      <p:sp>
        <p:nvSpPr>
          <p:cNvPr id="5" name="AutoShape 2" descr="Image result for BPO with humans and robots">
            <a:extLst>
              <a:ext uri="{FF2B5EF4-FFF2-40B4-BE49-F238E27FC236}">
                <a16:creationId xmlns:a16="http://schemas.microsoft.com/office/drawing/2014/main" xmlns="" id="{34C250B0-7FAE-4F06-B685-D439FF7E30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1234" y="2103783"/>
            <a:ext cx="3571461" cy="3571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0A6FCB6E-75D7-4651-BB76-A6893A3DB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547" y="1559076"/>
            <a:ext cx="6273601" cy="465822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07C3853-0E09-4CC2-978A-2336E29C1C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502" y="1559076"/>
            <a:ext cx="3981879" cy="465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732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7BBE01-A441-42E6-8D85-9C0144D2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of workforce</a:t>
            </a:r>
          </a:p>
        </p:txBody>
      </p:sp>
      <p:sp>
        <p:nvSpPr>
          <p:cNvPr id="5" name="AutoShape 2" descr="Image result for BPO with humans and robots">
            <a:extLst>
              <a:ext uri="{FF2B5EF4-FFF2-40B4-BE49-F238E27FC236}">
                <a16:creationId xmlns:a16="http://schemas.microsoft.com/office/drawing/2014/main" xmlns="" id="{34C250B0-7FAE-4F06-B685-D439FF7E30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1234" y="2103783"/>
            <a:ext cx="3571461" cy="3571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9B1DEB8F-468B-4159-ACB3-A88BA589AD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682"/>
          <a:stretch/>
        </p:blipFill>
        <p:spPr>
          <a:xfrm>
            <a:off x="838201" y="1690688"/>
            <a:ext cx="6012766" cy="47933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74C9CD78-11CB-4212-B5BF-CD5DD66498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901" y="1689985"/>
            <a:ext cx="4865142" cy="479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141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7BBE01-A441-42E6-8D85-9C0144D2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of OpenText cafeteria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r>
              <a:rPr lang="en-US" dirty="0"/>
              <a:t> </a:t>
            </a:r>
          </a:p>
        </p:txBody>
      </p:sp>
      <p:sp>
        <p:nvSpPr>
          <p:cNvPr id="5" name="AutoShape 2" descr="Image result for BPO with humans and robots">
            <a:extLst>
              <a:ext uri="{FF2B5EF4-FFF2-40B4-BE49-F238E27FC236}">
                <a16:creationId xmlns:a16="http://schemas.microsoft.com/office/drawing/2014/main" xmlns="" id="{34C250B0-7FAE-4F06-B685-D439FF7E30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31234" y="2103783"/>
            <a:ext cx="3571461" cy="3571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Related image">
            <a:hlinkClick r:id="rId2"/>
            <a:extLst>
              <a:ext uri="{FF2B5EF4-FFF2-40B4-BE49-F238E27FC236}">
                <a16:creationId xmlns:a16="http://schemas.microsoft.com/office/drawing/2014/main" xmlns="" id="{E34B3E1E-74E2-4907-BB0F-530C9D421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7938" y="1747838"/>
            <a:ext cx="6583680" cy="4705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966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32</Words>
  <Application>Microsoft Office PowerPoint</Application>
  <PresentationFormat>Custom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Workplace – sneak preview of the future</vt:lpstr>
      <vt:lpstr>Future of hiring</vt:lpstr>
      <vt:lpstr>Future of workforce</vt:lpstr>
      <vt:lpstr>Future of OpenText cafeteria 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Workforce – face of the future</dc:title>
  <dc:creator>Aditya Maheshwari</dc:creator>
  <cp:lastModifiedBy>Felipe Cerqueira</cp:lastModifiedBy>
  <cp:revision>4</cp:revision>
  <dcterms:created xsi:type="dcterms:W3CDTF">2018-06-13T03:22:23Z</dcterms:created>
  <dcterms:modified xsi:type="dcterms:W3CDTF">2018-06-13T14:04:07Z</dcterms:modified>
</cp:coreProperties>
</file>